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sldIdLst>
    <p:sldId id="256" r:id="rId2"/>
    <p:sldId id="260"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853"/>
    <a:srgbClr val="F26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44891-4FFE-4928-926C-F9B5D8281479}" v="12" dt="2024-08-27T03:00:55.438"/>
    <p1510:client id="{AF7797E3-1E54-41A5-90B3-F45B29613209}" v="474" dt="2024-08-27T02:58:50.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Curtis Graham" userId="POuFasol5lgiNyTbmvGr6BqBEDHKjY0u6EWYR9m8mkA=" providerId="None" clId="Web-{AF7797E3-1E54-41A5-90B3-F45B29613209}"/>
    <pc:docChg chg="addSld modSld">
      <pc:chgData name="Aaron Curtis Graham" userId="POuFasol5lgiNyTbmvGr6BqBEDHKjY0u6EWYR9m8mkA=" providerId="None" clId="Web-{AF7797E3-1E54-41A5-90B3-F45B29613209}" dt="2024-08-27T02:58:49.387" v="469" actId="20577"/>
      <pc:docMkLst>
        <pc:docMk/>
      </pc:docMkLst>
      <pc:sldChg chg="addSp delSp modSp new">
        <pc:chgData name="Aaron Curtis Graham" userId="POuFasol5lgiNyTbmvGr6BqBEDHKjY0u6EWYR9m8mkA=" providerId="None" clId="Web-{AF7797E3-1E54-41A5-90B3-F45B29613209}" dt="2024-08-27T02:58:49.387" v="469" actId="20577"/>
        <pc:sldMkLst>
          <pc:docMk/>
          <pc:sldMk cId="1293778313" sldId="260"/>
        </pc:sldMkLst>
        <pc:spChg chg="del mod">
          <ac:chgData name="Aaron Curtis Graham" userId="POuFasol5lgiNyTbmvGr6BqBEDHKjY0u6EWYR9m8mkA=" providerId="None" clId="Web-{AF7797E3-1E54-41A5-90B3-F45B29613209}" dt="2024-08-27T02:20:07.024" v="12"/>
          <ac:spMkLst>
            <pc:docMk/>
            <pc:sldMk cId="1293778313" sldId="260"/>
            <ac:spMk id="2" creationId="{CD1A50AC-0CCD-2ACE-CAEB-AD3516420BD1}"/>
          </ac:spMkLst>
        </pc:spChg>
        <pc:spChg chg="del">
          <ac:chgData name="Aaron Curtis Graham" userId="POuFasol5lgiNyTbmvGr6BqBEDHKjY0u6EWYR9m8mkA=" providerId="None" clId="Web-{AF7797E3-1E54-41A5-90B3-F45B29613209}" dt="2024-08-27T02:20:06.977" v="11"/>
          <ac:spMkLst>
            <pc:docMk/>
            <pc:sldMk cId="1293778313" sldId="260"/>
            <ac:spMk id="3" creationId="{7FFF55B3-3299-EF16-81AD-54838B07A7AB}"/>
          </ac:spMkLst>
        </pc:spChg>
        <pc:spChg chg="add del mod">
          <ac:chgData name="Aaron Curtis Graham" userId="POuFasol5lgiNyTbmvGr6BqBEDHKjY0u6EWYR9m8mkA=" providerId="None" clId="Web-{AF7797E3-1E54-41A5-90B3-F45B29613209}" dt="2024-08-27T02:20:12.024" v="17"/>
          <ac:spMkLst>
            <pc:docMk/>
            <pc:sldMk cId="1293778313" sldId="260"/>
            <ac:spMk id="5" creationId="{D12BC267-136F-FCCB-61A8-A2991F890C5B}"/>
          </ac:spMkLst>
        </pc:spChg>
        <pc:spChg chg="add del">
          <ac:chgData name="Aaron Curtis Graham" userId="POuFasol5lgiNyTbmvGr6BqBEDHKjY0u6EWYR9m8mkA=" providerId="None" clId="Web-{AF7797E3-1E54-41A5-90B3-F45B29613209}" dt="2024-08-27T02:20:12.024" v="16"/>
          <ac:spMkLst>
            <pc:docMk/>
            <pc:sldMk cId="1293778313" sldId="260"/>
            <ac:spMk id="7" creationId="{44E3A417-5324-FABC-4335-8DB071825312}"/>
          </ac:spMkLst>
        </pc:spChg>
        <pc:spChg chg="add del mod">
          <ac:chgData name="Aaron Curtis Graham" userId="POuFasol5lgiNyTbmvGr6BqBEDHKjY0u6EWYR9m8mkA=" providerId="None" clId="Web-{AF7797E3-1E54-41A5-90B3-F45B29613209}" dt="2024-08-27T02:20:12.024" v="15"/>
          <ac:spMkLst>
            <pc:docMk/>
            <pc:sldMk cId="1293778313" sldId="260"/>
            <ac:spMk id="9" creationId="{5866D5F1-C4BB-E8B0-2F4B-B985A51F953B}"/>
          </ac:spMkLst>
        </pc:spChg>
        <pc:spChg chg="add del mod">
          <ac:chgData name="Aaron Curtis Graham" userId="POuFasol5lgiNyTbmvGr6BqBEDHKjY0u6EWYR9m8mkA=" providerId="None" clId="Web-{AF7797E3-1E54-41A5-90B3-F45B29613209}" dt="2024-08-27T02:20:18.602" v="22"/>
          <ac:spMkLst>
            <pc:docMk/>
            <pc:sldMk cId="1293778313" sldId="260"/>
            <ac:spMk id="11" creationId="{2C1C41F1-7EC9-327F-68A8-F76531938B90}"/>
          </ac:spMkLst>
        </pc:spChg>
        <pc:spChg chg="add del mod">
          <ac:chgData name="Aaron Curtis Graham" userId="POuFasol5lgiNyTbmvGr6BqBEDHKjY0u6EWYR9m8mkA=" providerId="None" clId="Web-{AF7797E3-1E54-41A5-90B3-F45B29613209}" dt="2024-08-27T02:20:16.071" v="21"/>
          <ac:spMkLst>
            <pc:docMk/>
            <pc:sldMk cId="1293778313" sldId="260"/>
            <ac:spMk id="13" creationId="{A453B039-BE7C-0FE1-3606-F3B4A66F4503}"/>
          </ac:spMkLst>
        </pc:spChg>
        <pc:spChg chg="add del">
          <ac:chgData name="Aaron Curtis Graham" userId="POuFasol5lgiNyTbmvGr6BqBEDHKjY0u6EWYR9m8mkA=" providerId="None" clId="Web-{AF7797E3-1E54-41A5-90B3-F45B29613209}" dt="2024-08-27T02:20:16.071" v="20"/>
          <ac:spMkLst>
            <pc:docMk/>
            <pc:sldMk cId="1293778313" sldId="260"/>
            <ac:spMk id="15" creationId="{BD696027-552E-316F-1A5D-F693F01980C0}"/>
          </ac:spMkLst>
        </pc:spChg>
        <pc:spChg chg="add mod">
          <ac:chgData name="Aaron Curtis Graham" userId="POuFasol5lgiNyTbmvGr6BqBEDHKjY0u6EWYR9m8mkA=" providerId="None" clId="Web-{AF7797E3-1E54-41A5-90B3-F45B29613209}" dt="2024-08-27T02:28:29.454" v="38" actId="20577"/>
          <ac:spMkLst>
            <pc:docMk/>
            <pc:sldMk cId="1293778313" sldId="260"/>
            <ac:spMk id="17" creationId="{0C7D32D9-011D-B6D0-26F0-4793103718B0}"/>
          </ac:spMkLst>
        </pc:spChg>
        <pc:spChg chg="add mod">
          <ac:chgData name="Aaron Curtis Graham" userId="POuFasol5lgiNyTbmvGr6BqBEDHKjY0u6EWYR9m8mkA=" providerId="None" clId="Web-{AF7797E3-1E54-41A5-90B3-F45B29613209}" dt="2024-08-27T02:58:49.387" v="469" actId="20577"/>
          <ac:spMkLst>
            <pc:docMk/>
            <pc:sldMk cId="1293778313" sldId="260"/>
            <ac:spMk id="19" creationId="{9D6F73D6-2224-6A12-AACF-565FAFA7B83C}"/>
          </ac:spMkLst>
        </pc:spChg>
      </pc:sldChg>
    </pc:docChg>
  </pc:docChgLst>
  <pc:docChgLst>
    <pc:chgData name="Aaron Curtis Graham" userId="POuFasol5lgiNyTbmvGr6BqBEDHKjY0u6EWYR9m8mkA=" providerId="None" clId="Web-{04344891-4FFE-4928-926C-F9B5D8281479}"/>
    <pc:docChg chg="modSld">
      <pc:chgData name="Aaron Curtis Graham" userId="POuFasol5lgiNyTbmvGr6BqBEDHKjY0u6EWYR9m8mkA=" providerId="None" clId="Web-{04344891-4FFE-4928-926C-F9B5D8281479}" dt="2024-08-27T03:00:55.438" v="11" actId="20577"/>
      <pc:docMkLst>
        <pc:docMk/>
      </pc:docMkLst>
      <pc:sldChg chg="modSp">
        <pc:chgData name="Aaron Curtis Graham" userId="POuFasol5lgiNyTbmvGr6BqBEDHKjY0u6EWYR9m8mkA=" providerId="None" clId="Web-{04344891-4FFE-4928-926C-F9B5D8281479}" dt="2024-08-27T03:00:55.438" v="11" actId="20577"/>
        <pc:sldMkLst>
          <pc:docMk/>
          <pc:sldMk cId="1293778313" sldId="260"/>
        </pc:sldMkLst>
        <pc:spChg chg="mod">
          <ac:chgData name="Aaron Curtis Graham" userId="POuFasol5lgiNyTbmvGr6BqBEDHKjY0u6EWYR9m8mkA=" providerId="None" clId="Web-{04344891-4FFE-4928-926C-F9B5D8281479}" dt="2024-08-27T03:00:55.438" v="11" actId="20577"/>
          <ac:spMkLst>
            <pc:docMk/>
            <pc:sldMk cId="1293778313" sldId="260"/>
            <ac:spMk id="19" creationId="{9D6F73D6-2224-6A12-AACF-565FAFA7B83C}"/>
          </ac:spMkLst>
        </pc:spChg>
      </pc:sldChg>
    </pc:docChg>
  </pc:docChgLst>
  <pc:docChgLst>
    <pc:chgData name="Aaron Curtis Graham" userId="POuFasol5lgiNyTbmvGr6BqBEDHKjY0u6EWYR9m8mkA=" providerId="None" clId="Web-{DF30C130-D86C-4584-A461-595EF09AF791}"/>
    <pc:docChg chg="addSld delSld modSld sldOrd addMainMaster delMainMaster">
      <pc:chgData name="Aaron Curtis Graham" userId="POuFasol5lgiNyTbmvGr6BqBEDHKjY0u6EWYR9m8mkA=" providerId="None" clId="Web-{DF30C130-D86C-4584-A461-595EF09AF791}" dt="2024-08-03T20:52:55.019" v="1179" actId="14100"/>
      <pc:docMkLst>
        <pc:docMk/>
      </pc:docMkLst>
      <pc:sldChg chg="addSp delSp modSp mod setBg modClrScheme chgLayout">
        <pc:chgData name="Aaron Curtis Graham" userId="POuFasol5lgiNyTbmvGr6BqBEDHKjY0u6EWYR9m8mkA=" providerId="None" clId="Web-{DF30C130-D86C-4584-A461-595EF09AF791}" dt="2024-08-03T20:52:55.019" v="1179" actId="14100"/>
        <pc:sldMkLst>
          <pc:docMk/>
          <pc:sldMk cId="109857222" sldId="256"/>
        </pc:sldMkLst>
        <pc:spChg chg="mod ord">
          <ac:chgData name="Aaron Curtis Graham" userId="POuFasol5lgiNyTbmvGr6BqBEDHKjY0u6EWYR9m8mkA=" providerId="None" clId="Web-{DF30C130-D86C-4584-A461-595EF09AF791}" dt="2024-08-03T20:46:13.986" v="1127" actId="1076"/>
          <ac:spMkLst>
            <pc:docMk/>
            <pc:sldMk cId="109857222" sldId="256"/>
            <ac:spMk id="2" creationId="{00000000-0000-0000-0000-000000000000}"/>
          </ac:spMkLst>
        </pc:spChg>
        <pc:spChg chg="mod ord">
          <ac:chgData name="Aaron Curtis Graham" userId="POuFasol5lgiNyTbmvGr6BqBEDHKjY0u6EWYR9m8mkA=" providerId="None" clId="Web-{DF30C130-D86C-4584-A461-595EF09AF791}" dt="2024-08-03T20:50:31.253" v="1150" actId="1076"/>
          <ac:spMkLst>
            <pc:docMk/>
            <pc:sldMk cId="109857222" sldId="256"/>
            <ac:spMk id="3" creationId="{00000000-0000-0000-0000-000000000000}"/>
          </ac:spMkLst>
        </pc:spChg>
        <pc:picChg chg="add mod">
          <ac:chgData name="Aaron Curtis Graham" userId="POuFasol5lgiNyTbmvGr6BqBEDHKjY0u6EWYR9m8mkA=" providerId="None" clId="Web-{DF30C130-D86C-4584-A461-595EF09AF791}" dt="2024-08-03T19:57:48.542" v="201" actId="1076"/>
          <ac:picMkLst>
            <pc:docMk/>
            <pc:sldMk cId="109857222" sldId="256"/>
            <ac:picMk id="4" creationId="{68958DE4-AED5-190E-06CA-D4D6E8863CD5}"/>
          </ac:picMkLst>
        </pc:picChg>
        <pc:picChg chg="add del mod">
          <ac:chgData name="Aaron Curtis Graham" userId="POuFasol5lgiNyTbmvGr6BqBEDHKjY0u6EWYR9m8mkA=" providerId="None" clId="Web-{DF30C130-D86C-4584-A461-595EF09AF791}" dt="2024-08-03T19:53:56.108" v="180"/>
          <ac:picMkLst>
            <pc:docMk/>
            <pc:sldMk cId="109857222" sldId="256"/>
            <ac:picMk id="5" creationId="{12D2A96A-722A-141A-321C-C46211984FED}"/>
          </ac:picMkLst>
        </pc:picChg>
        <pc:picChg chg="add del mod">
          <ac:chgData name="Aaron Curtis Graham" userId="POuFasol5lgiNyTbmvGr6BqBEDHKjY0u6EWYR9m8mkA=" providerId="None" clId="Web-{DF30C130-D86C-4584-A461-595EF09AF791}" dt="2024-08-03T20:44:17.080" v="1115"/>
          <ac:picMkLst>
            <pc:docMk/>
            <pc:sldMk cId="109857222" sldId="256"/>
            <ac:picMk id="5" creationId="{C1981C33-608B-8A91-3DFC-5E9CE99B9272}"/>
          </ac:picMkLst>
        </pc:picChg>
        <pc:picChg chg="add mod">
          <ac:chgData name="Aaron Curtis Graham" userId="POuFasol5lgiNyTbmvGr6BqBEDHKjY0u6EWYR9m8mkA=" providerId="None" clId="Web-{DF30C130-D86C-4584-A461-595EF09AF791}" dt="2024-08-03T20:52:55.019" v="1179" actId="14100"/>
          <ac:picMkLst>
            <pc:docMk/>
            <pc:sldMk cId="109857222" sldId="256"/>
            <ac:picMk id="6" creationId="{7CCE5102-58E0-5B4B-A30D-96F43892B1B6}"/>
          </ac:picMkLst>
        </pc:picChg>
        <pc:picChg chg="add mod ord">
          <ac:chgData name="Aaron Curtis Graham" userId="POuFasol5lgiNyTbmvGr6BqBEDHKjY0u6EWYR9m8mkA=" providerId="None" clId="Web-{DF30C130-D86C-4584-A461-595EF09AF791}" dt="2024-08-03T20:52:37.644" v="1177" actId="1076"/>
          <ac:picMkLst>
            <pc:docMk/>
            <pc:sldMk cId="109857222" sldId="256"/>
            <ac:picMk id="7" creationId="{37FACBAA-287A-5B17-552E-35376CEFD4E3}"/>
          </ac:picMkLst>
        </pc:picChg>
        <pc:picChg chg="add mod ord">
          <ac:chgData name="Aaron Curtis Graham" userId="POuFasol5lgiNyTbmvGr6BqBEDHKjY0u6EWYR9m8mkA=" providerId="None" clId="Web-{DF30C130-D86C-4584-A461-595EF09AF791}" dt="2024-08-03T20:52:24.378" v="1175" actId="1076"/>
          <ac:picMkLst>
            <pc:docMk/>
            <pc:sldMk cId="109857222" sldId="256"/>
            <ac:picMk id="8" creationId="{07537F2E-9E6C-7CC2-ADAC-A32F55C98467}"/>
          </ac:picMkLst>
        </pc:picChg>
        <pc:picChg chg="add mod">
          <ac:chgData name="Aaron Curtis Graham" userId="POuFasol5lgiNyTbmvGr6BqBEDHKjY0u6EWYR9m8mkA=" providerId="None" clId="Web-{DF30C130-D86C-4584-A461-595EF09AF791}" dt="2024-08-03T20:52:31.347" v="1176" actId="1076"/>
          <ac:picMkLst>
            <pc:docMk/>
            <pc:sldMk cId="109857222" sldId="256"/>
            <ac:picMk id="9" creationId="{6A7367F6-3215-C240-D4CD-AF8510687F9F}"/>
          </ac:picMkLst>
        </pc:picChg>
        <pc:picChg chg="add mod">
          <ac:chgData name="Aaron Curtis Graham" userId="POuFasol5lgiNyTbmvGr6BqBEDHKjY0u6EWYR9m8mkA=" providerId="None" clId="Web-{DF30C130-D86C-4584-A461-595EF09AF791}" dt="2024-08-03T20:52:14.581" v="1173"/>
          <ac:picMkLst>
            <pc:docMk/>
            <pc:sldMk cId="109857222" sldId="256"/>
            <ac:picMk id="10" creationId="{B1E7EEF8-469F-8270-C2B2-6384C6003FEA}"/>
          </ac:picMkLst>
        </pc:picChg>
      </pc:sldChg>
      <pc:sldChg chg="modSp new mod modClrScheme chgLayout">
        <pc:chgData name="Aaron Curtis Graham" userId="POuFasol5lgiNyTbmvGr6BqBEDHKjY0u6EWYR9m8mkA=" providerId="None" clId="Web-{DF30C130-D86C-4584-A461-595EF09AF791}" dt="2024-08-03T20:38:28.888" v="1107" actId="20577"/>
        <pc:sldMkLst>
          <pc:docMk/>
          <pc:sldMk cId="4166103519" sldId="257"/>
        </pc:sldMkLst>
        <pc:spChg chg="mod ord">
          <ac:chgData name="Aaron Curtis Graham" userId="POuFasol5lgiNyTbmvGr6BqBEDHKjY0u6EWYR9m8mkA=" providerId="None" clId="Web-{DF30C130-D86C-4584-A461-595EF09AF791}" dt="2024-08-03T19:58:32.154" v="221" actId="20577"/>
          <ac:spMkLst>
            <pc:docMk/>
            <pc:sldMk cId="4166103519" sldId="257"/>
            <ac:spMk id="2" creationId="{F4F13C43-7840-6300-BB4B-8D8A18B6C31B}"/>
          </ac:spMkLst>
        </pc:spChg>
        <pc:spChg chg="mod ord">
          <ac:chgData name="Aaron Curtis Graham" userId="POuFasol5lgiNyTbmvGr6BqBEDHKjY0u6EWYR9m8mkA=" providerId="None" clId="Web-{DF30C130-D86C-4584-A461-595EF09AF791}" dt="2024-08-03T20:38:28.888" v="1107" actId="20577"/>
          <ac:spMkLst>
            <pc:docMk/>
            <pc:sldMk cId="4166103519" sldId="257"/>
            <ac:spMk id="3" creationId="{5F796259-72EE-2AD1-8A48-1C763FCFB0BF}"/>
          </ac:spMkLst>
        </pc:spChg>
      </pc:sldChg>
      <pc:sldChg chg="new del">
        <pc:chgData name="Aaron Curtis Graham" userId="POuFasol5lgiNyTbmvGr6BqBEDHKjY0u6EWYR9m8mkA=" providerId="None" clId="Web-{DF30C130-D86C-4584-A461-595EF09AF791}" dt="2024-08-03T19:49:39.326" v="124"/>
        <pc:sldMkLst>
          <pc:docMk/>
          <pc:sldMk cId="264733673" sldId="258"/>
        </pc:sldMkLst>
      </pc:sldChg>
      <pc:sldChg chg="addSp delSp modSp add mod ord replId modClrScheme chgLayout">
        <pc:chgData name="Aaron Curtis Graham" userId="POuFasol5lgiNyTbmvGr6BqBEDHKjY0u6EWYR9m8mkA=" providerId="None" clId="Web-{DF30C130-D86C-4584-A461-595EF09AF791}" dt="2024-08-03T20:45:37.049" v="1120"/>
        <pc:sldMkLst>
          <pc:docMk/>
          <pc:sldMk cId="411297802" sldId="258"/>
        </pc:sldMkLst>
        <pc:spChg chg="mod ord">
          <ac:chgData name="Aaron Curtis Graham" userId="POuFasol5lgiNyTbmvGr6BqBEDHKjY0u6EWYR9m8mkA=" providerId="None" clId="Web-{DF30C130-D86C-4584-A461-595EF09AF791}" dt="2024-08-03T20:06:56.392" v="660" actId="20577"/>
          <ac:spMkLst>
            <pc:docMk/>
            <pc:sldMk cId="411297802" sldId="258"/>
            <ac:spMk id="2" creationId="{F4F13C43-7840-6300-BB4B-8D8A18B6C31B}"/>
          </ac:spMkLst>
        </pc:spChg>
        <pc:spChg chg="mod ord">
          <ac:chgData name="Aaron Curtis Graham" userId="POuFasol5lgiNyTbmvGr6BqBEDHKjY0u6EWYR9m8mkA=" providerId="None" clId="Web-{DF30C130-D86C-4584-A461-595EF09AF791}" dt="2024-08-03T20:17:17.220" v="1030" actId="20577"/>
          <ac:spMkLst>
            <pc:docMk/>
            <pc:sldMk cId="411297802" sldId="258"/>
            <ac:spMk id="3" creationId="{5F796259-72EE-2AD1-8A48-1C763FCFB0BF}"/>
          </ac:spMkLst>
        </pc:spChg>
        <pc:picChg chg="add del mod">
          <ac:chgData name="Aaron Curtis Graham" userId="POuFasol5lgiNyTbmvGr6BqBEDHKjY0u6EWYR9m8mkA=" providerId="None" clId="Web-{DF30C130-D86C-4584-A461-595EF09AF791}" dt="2024-08-03T20:45:37.049" v="1120"/>
          <ac:picMkLst>
            <pc:docMk/>
            <pc:sldMk cId="411297802" sldId="258"/>
            <ac:picMk id="4" creationId="{A94521F3-E50E-EAA4-145B-DDE139AB446A}"/>
          </ac:picMkLst>
        </pc:picChg>
      </pc:sldChg>
      <pc:sldChg chg="modSp add del mod replId modClrScheme chgLayout">
        <pc:chgData name="Aaron Curtis Graham" userId="POuFasol5lgiNyTbmvGr6BqBEDHKjY0u6EWYR9m8mkA=" providerId="None" clId="Web-{DF30C130-D86C-4584-A461-595EF09AF791}" dt="2024-08-03T19:58:08.436" v="205"/>
        <pc:sldMkLst>
          <pc:docMk/>
          <pc:sldMk cId="70021931" sldId="259"/>
        </pc:sldMkLst>
        <pc:spChg chg="mod ord">
          <ac:chgData name="Aaron Curtis Graham" userId="POuFasol5lgiNyTbmvGr6BqBEDHKjY0u6EWYR9m8mkA=" providerId="None" clId="Web-{DF30C130-D86C-4584-A461-595EF09AF791}" dt="2024-08-03T19:56:47.413" v="191"/>
          <ac:spMkLst>
            <pc:docMk/>
            <pc:sldMk cId="70021931" sldId="259"/>
            <ac:spMk id="2" creationId="{F4F13C43-7840-6300-BB4B-8D8A18B6C31B}"/>
          </ac:spMkLst>
        </pc:spChg>
        <pc:spChg chg="mod ord">
          <ac:chgData name="Aaron Curtis Graham" userId="POuFasol5lgiNyTbmvGr6BqBEDHKjY0u6EWYR9m8mkA=" providerId="None" clId="Web-{DF30C130-D86C-4584-A461-595EF09AF791}" dt="2024-08-03T19:56:47.413" v="191"/>
          <ac:spMkLst>
            <pc:docMk/>
            <pc:sldMk cId="70021931" sldId="259"/>
            <ac:spMk id="3" creationId="{5F796259-72EE-2AD1-8A48-1C763FCFB0BF}"/>
          </ac:spMkLst>
        </pc:spChg>
      </pc:sldChg>
      <pc:sldChg chg="modSp add ord replId">
        <pc:chgData name="Aaron Curtis Graham" userId="POuFasol5lgiNyTbmvGr6BqBEDHKjY0u6EWYR9m8mkA=" providerId="None" clId="Web-{DF30C130-D86C-4584-A461-595EF09AF791}" dt="2024-08-03T20:38:48.622" v="1111" actId="20577"/>
        <pc:sldMkLst>
          <pc:docMk/>
          <pc:sldMk cId="937424681" sldId="259"/>
        </pc:sldMkLst>
        <pc:spChg chg="mod">
          <ac:chgData name="Aaron Curtis Graham" userId="POuFasol5lgiNyTbmvGr6BqBEDHKjY0u6EWYR9m8mkA=" providerId="None" clId="Web-{DF30C130-D86C-4584-A461-595EF09AF791}" dt="2024-08-03T20:38:48.622" v="1111" actId="20577"/>
          <ac:spMkLst>
            <pc:docMk/>
            <pc:sldMk cId="937424681" sldId="259"/>
            <ac:spMk id="2" creationId="{F4F13C43-7840-6300-BB4B-8D8A18B6C31B}"/>
          </ac:spMkLst>
        </pc:spChg>
        <pc:spChg chg="mod">
          <ac:chgData name="Aaron Curtis Graham" userId="POuFasol5lgiNyTbmvGr6BqBEDHKjY0u6EWYR9m8mkA=" providerId="None" clId="Web-{DF30C130-D86C-4584-A461-595EF09AF791}" dt="2024-08-03T20:18:07.175" v="1047" actId="20577"/>
          <ac:spMkLst>
            <pc:docMk/>
            <pc:sldMk cId="937424681" sldId="259"/>
            <ac:spMk id="3" creationId="{5F796259-72EE-2AD1-8A48-1C763FCFB0BF}"/>
          </ac:spMkLst>
        </pc:spChg>
      </pc:sldChg>
      <pc:sldMasterChg chg="del delSldLayout">
        <pc:chgData name="Aaron Curtis Graham" userId="POuFasol5lgiNyTbmvGr6BqBEDHKjY0u6EWYR9m8mkA=" providerId="None" clId="Web-{DF30C130-D86C-4584-A461-595EF09AF791}" dt="2024-08-03T19:55:56.505" v="181"/>
        <pc:sldMasterMkLst>
          <pc:docMk/>
          <pc:sldMasterMk cId="2460954070" sldId="2147483660"/>
        </pc:sldMasterMkLst>
        <pc:sldLayoutChg chg="del">
          <pc:chgData name="Aaron Curtis Graham" userId="POuFasol5lgiNyTbmvGr6BqBEDHKjY0u6EWYR9m8mkA=" providerId="None" clId="Web-{DF30C130-D86C-4584-A461-595EF09AF791}" dt="2024-08-03T19:55:56.505" v="181"/>
          <pc:sldLayoutMkLst>
            <pc:docMk/>
            <pc:sldMasterMk cId="2460954070" sldId="2147483660"/>
            <pc:sldLayoutMk cId="2385387890" sldId="2147483661"/>
          </pc:sldLayoutMkLst>
        </pc:sldLayoutChg>
        <pc:sldLayoutChg chg="del">
          <pc:chgData name="Aaron Curtis Graham" userId="POuFasol5lgiNyTbmvGr6BqBEDHKjY0u6EWYR9m8mkA=" providerId="None" clId="Web-{DF30C130-D86C-4584-A461-595EF09AF791}" dt="2024-08-03T19:55:56.505" v="181"/>
          <pc:sldLayoutMkLst>
            <pc:docMk/>
            <pc:sldMasterMk cId="2460954070" sldId="2147483660"/>
            <pc:sldLayoutMk cId="949138452" sldId="2147483662"/>
          </pc:sldLayoutMkLst>
        </pc:sldLayoutChg>
        <pc:sldLayoutChg chg="del">
          <pc:chgData name="Aaron Curtis Graham" userId="POuFasol5lgiNyTbmvGr6BqBEDHKjY0u6EWYR9m8mkA=" providerId="None" clId="Web-{DF30C130-D86C-4584-A461-595EF09AF791}" dt="2024-08-03T19:55:56.505" v="181"/>
          <pc:sldLayoutMkLst>
            <pc:docMk/>
            <pc:sldMasterMk cId="2460954070" sldId="2147483660"/>
            <pc:sldLayoutMk cId="2591524520" sldId="2147483663"/>
          </pc:sldLayoutMkLst>
        </pc:sldLayoutChg>
        <pc:sldLayoutChg chg="del">
          <pc:chgData name="Aaron Curtis Graham" userId="POuFasol5lgiNyTbmvGr6BqBEDHKjY0u6EWYR9m8mkA=" providerId="None" clId="Web-{DF30C130-D86C-4584-A461-595EF09AF791}" dt="2024-08-03T19:55:56.505" v="181"/>
          <pc:sldLayoutMkLst>
            <pc:docMk/>
            <pc:sldMasterMk cId="2460954070" sldId="2147483660"/>
            <pc:sldLayoutMk cId="1203092039" sldId="2147483664"/>
          </pc:sldLayoutMkLst>
        </pc:sldLayoutChg>
        <pc:sldLayoutChg chg="del">
          <pc:chgData name="Aaron Curtis Graham" userId="POuFasol5lgiNyTbmvGr6BqBEDHKjY0u6EWYR9m8mkA=" providerId="None" clId="Web-{DF30C130-D86C-4584-A461-595EF09AF791}" dt="2024-08-03T19:55:56.505" v="181"/>
          <pc:sldLayoutMkLst>
            <pc:docMk/>
            <pc:sldMasterMk cId="2460954070" sldId="2147483660"/>
            <pc:sldLayoutMk cId="3733172339" sldId="2147483665"/>
          </pc:sldLayoutMkLst>
        </pc:sldLayoutChg>
        <pc:sldLayoutChg chg="del">
          <pc:chgData name="Aaron Curtis Graham" userId="POuFasol5lgiNyTbmvGr6BqBEDHKjY0u6EWYR9m8mkA=" providerId="None" clId="Web-{DF30C130-D86C-4584-A461-595EF09AF791}" dt="2024-08-03T19:55:56.505" v="181"/>
          <pc:sldLayoutMkLst>
            <pc:docMk/>
            <pc:sldMasterMk cId="2460954070" sldId="2147483660"/>
            <pc:sldLayoutMk cId="3210312558" sldId="2147483666"/>
          </pc:sldLayoutMkLst>
        </pc:sldLayoutChg>
        <pc:sldLayoutChg chg="del">
          <pc:chgData name="Aaron Curtis Graham" userId="POuFasol5lgiNyTbmvGr6BqBEDHKjY0u6EWYR9m8mkA=" providerId="None" clId="Web-{DF30C130-D86C-4584-A461-595EF09AF791}" dt="2024-08-03T19:55:56.505" v="181"/>
          <pc:sldLayoutMkLst>
            <pc:docMk/>
            <pc:sldMasterMk cId="2460954070" sldId="2147483660"/>
            <pc:sldLayoutMk cId="3146388984" sldId="2147483667"/>
          </pc:sldLayoutMkLst>
        </pc:sldLayoutChg>
        <pc:sldLayoutChg chg="del">
          <pc:chgData name="Aaron Curtis Graham" userId="POuFasol5lgiNyTbmvGr6BqBEDHKjY0u6EWYR9m8mkA=" providerId="None" clId="Web-{DF30C130-D86C-4584-A461-595EF09AF791}" dt="2024-08-03T19:55:56.505" v="181"/>
          <pc:sldLayoutMkLst>
            <pc:docMk/>
            <pc:sldMasterMk cId="2460954070" sldId="2147483660"/>
            <pc:sldLayoutMk cId="3171841454" sldId="2147483668"/>
          </pc:sldLayoutMkLst>
        </pc:sldLayoutChg>
        <pc:sldLayoutChg chg="del">
          <pc:chgData name="Aaron Curtis Graham" userId="POuFasol5lgiNyTbmvGr6BqBEDHKjY0u6EWYR9m8mkA=" providerId="None" clId="Web-{DF30C130-D86C-4584-A461-595EF09AF791}" dt="2024-08-03T19:55:56.505" v="181"/>
          <pc:sldLayoutMkLst>
            <pc:docMk/>
            <pc:sldMasterMk cId="2460954070" sldId="2147483660"/>
            <pc:sldLayoutMk cId="1718958274" sldId="2147483669"/>
          </pc:sldLayoutMkLst>
        </pc:sldLayoutChg>
        <pc:sldLayoutChg chg="del">
          <pc:chgData name="Aaron Curtis Graham" userId="POuFasol5lgiNyTbmvGr6BqBEDHKjY0u6EWYR9m8mkA=" providerId="None" clId="Web-{DF30C130-D86C-4584-A461-595EF09AF791}" dt="2024-08-03T19:55:56.505" v="181"/>
          <pc:sldLayoutMkLst>
            <pc:docMk/>
            <pc:sldMasterMk cId="2460954070" sldId="2147483660"/>
            <pc:sldLayoutMk cId="2202905451" sldId="2147483670"/>
          </pc:sldLayoutMkLst>
        </pc:sldLayoutChg>
        <pc:sldLayoutChg chg="del">
          <pc:chgData name="Aaron Curtis Graham" userId="POuFasol5lgiNyTbmvGr6BqBEDHKjY0u6EWYR9m8mkA=" providerId="None" clId="Web-{DF30C130-D86C-4584-A461-595EF09AF791}" dt="2024-08-03T19:55:56.505" v="181"/>
          <pc:sldLayoutMkLst>
            <pc:docMk/>
            <pc:sldMasterMk cId="2460954070" sldId="2147483660"/>
            <pc:sldLayoutMk cId="3479445657" sldId="2147483671"/>
          </pc:sldLayoutMkLst>
        </pc:sldLayoutChg>
      </pc:sldMasterChg>
      <pc:sldMasterChg chg="add del addSldLayout delSldLayout modSldLayout">
        <pc:chgData name="Aaron Curtis Graham" userId="POuFasol5lgiNyTbmvGr6BqBEDHKjY0u6EWYR9m8mkA=" providerId="None" clId="Web-{DF30C130-D86C-4584-A461-595EF09AF791}" dt="2024-08-03T19:56:13.396" v="182"/>
        <pc:sldMasterMkLst>
          <pc:docMk/>
          <pc:sldMasterMk cId="1350145059" sldId="2147483672"/>
        </pc:sldMasterMkLst>
        <pc:sldLayoutChg chg="add del mod replId">
          <pc:chgData name="Aaron Curtis Graham" userId="POuFasol5lgiNyTbmvGr6BqBEDHKjY0u6EWYR9m8mkA=" providerId="None" clId="Web-{DF30C130-D86C-4584-A461-595EF09AF791}" dt="2024-08-03T19:56:13.396" v="182"/>
          <pc:sldLayoutMkLst>
            <pc:docMk/>
            <pc:sldMasterMk cId="1350145059" sldId="2147483672"/>
            <pc:sldLayoutMk cId="1890658839" sldId="2147483673"/>
          </pc:sldLayoutMkLst>
        </pc:sldLayoutChg>
        <pc:sldLayoutChg chg="add del mod replId">
          <pc:chgData name="Aaron Curtis Graham" userId="POuFasol5lgiNyTbmvGr6BqBEDHKjY0u6EWYR9m8mkA=" providerId="None" clId="Web-{DF30C130-D86C-4584-A461-595EF09AF791}" dt="2024-08-03T19:56:13.396" v="182"/>
          <pc:sldLayoutMkLst>
            <pc:docMk/>
            <pc:sldMasterMk cId="1350145059" sldId="2147483672"/>
            <pc:sldLayoutMk cId="1064623229" sldId="2147483674"/>
          </pc:sldLayoutMkLst>
        </pc:sldLayoutChg>
        <pc:sldLayoutChg chg="add del mod replId">
          <pc:chgData name="Aaron Curtis Graham" userId="POuFasol5lgiNyTbmvGr6BqBEDHKjY0u6EWYR9m8mkA=" providerId="None" clId="Web-{DF30C130-D86C-4584-A461-595EF09AF791}" dt="2024-08-03T19:56:13.396" v="182"/>
          <pc:sldLayoutMkLst>
            <pc:docMk/>
            <pc:sldMasterMk cId="1350145059" sldId="2147483672"/>
            <pc:sldLayoutMk cId="516670797" sldId="2147483675"/>
          </pc:sldLayoutMkLst>
        </pc:sldLayoutChg>
        <pc:sldLayoutChg chg="add del mod replId">
          <pc:chgData name="Aaron Curtis Graham" userId="POuFasol5lgiNyTbmvGr6BqBEDHKjY0u6EWYR9m8mkA=" providerId="None" clId="Web-{DF30C130-D86C-4584-A461-595EF09AF791}" dt="2024-08-03T19:56:13.396" v="182"/>
          <pc:sldLayoutMkLst>
            <pc:docMk/>
            <pc:sldMasterMk cId="1350145059" sldId="2147483672"/>
            <pc:sldLayoutMk cId="515334157" sldId="2147483676"/>
          </pc:sldLayoutMkLst>
        </pc:sldLayoutChg>
        <pc:sldLayoutChg chg="add del mod replId">
          <pc:chgData name="Aaron Curtis Graham" userId="POuFasol5lgiNyTbmvGr6BqBEDHKjY0u6EWYR9m8mkA=" providerId="None" clId="Web-{DF30C130-D86C-4584-A461-595EF09AF791}" dt="2024-08-03T19:56:13.396" v="182"/>
          <pc:sldLayoutMkLst>
            <pc:docMk/>
            <pc:sldMasterMk cId="1350145059" sldId="2147483672"/>
            <pc:sldLayoutMk cId="1332668943" sldId="2147483677"/>
          </pc:sldLayoutMkLst>
        </pc:sldLayoutChg>
        <pc:sldLayoutChg chg="add del mod replId">
          <pc:chgData name="Aaron Curtis Graham" userId="POuFasol5lgiNyTbmvGr6BqBEDHKjY0u6EWYR9m8mkA=" providerId="None" clId="Web-{DF30C130-D86C-4584-A461-595EF09AF791}" dt="2024-08-03T19:56:13.396" v="182"/>
          <pc:sldLayoutMkLst>
            <pc:docMk/>
            <pc:sldMasterMk cId="1350145059" sldId="2147483672"/>
            <pc:sldLayoutMk cId="782472866" sldId="2147483678"/>
          </pc:sldLayoutMkLst>
        </pc:sldLayoutChg>
        <pc:sldLayoutChg chg="add del mod replId">
          <pc:chgData name="Aaron Curtis Graham" userId="POuFasol5lgiNyTbmvGr6BqBEDHKjY0u6EWYR9m8mkA=" providerId="None" clId="Web-{DF30C130-D86C-4584-A461-595EF09AF791}" dt="2024-08-03T19:56:13.396" v="182"/>
          <pc:sldLayoutMkLst>
            <pc:docMk/>
            <pc:sldMasterMk cId="1350145059" sldId="2147483672"/>
            <pc:sldLayoutMk cId="4097750147" sldId="2147483679"/>
          </pc:sldLayoutMkLst>
        </pc:sldLayoutChg>
        <pc:sldLayoutChg chg="add del mod replId">
          <pc:chgData name="Aaron Curtis Graham" userId="POuFasol5lgiNyTbmvGr6BqBEDHKjY0u6EWYR9m8mkA=" providerId="None" clId="Web-{DF30C130-D86C-4584-A461-595EF09AF791}" dt="2024-08-03T19:56:13.396" v="182"/>
          <pc:sldLayoutMkLst>
            <pc:docMk/>
            <pc:sldMasterMk cId="1350145059" sldId="2147483672"/>
            <pc:sldLayoutMk cId="554007106" sldId="2147483680"/>
          </pc:sldLayoutMkLst>
        </pc:sldLayoutChg>
        <pc:sldLayoutChg chg="add del mod replId">
          <pc:chgData name="Aaron Curtis Graham" userId="POuFasol5lgiNyTbmvGr6BqBEDHKjY0u6EWYR9m8mkA=" providerId="None" clId="Web-{DF30C130-D86C-4584-A461-595EF09AF791}" dt="2024-08-03T19:56:13.396" v="182"/>
          <pc:sldLayoutMkLst>
            <pc:docMk/>
            <pc:sldMasterMk cId="1350145059" sldId="2147483672"/>
            <pc:sldLayoutMk cId="3334976998" sldId="2147483681"/>
          </pc:sldLayoutMkLst>
        </pc:sldLayoutChg>
        <pc:sldLayoutChg chg="add del mod replId">
          <pc:chgData name="Aaron Curtis Graham" userId="POuFasol5lgiNyTbmvGr6BqBEDHKjY0u6EWYR9m8mkA=" providerId="None" clId="Web-{DF30C130-D86C-4584-A461-595EF09AF791}" dt="2024-08-03T19:56:13.396" v="182"/>
          <pc:sldLayoutMkLst>
            <pc:docMk/>
            <pc:sldMasterMk cId="1350145059" sldId="2147483672"/>
            <pc:sldLayoutMk cId="1843423198" sldId="2147483682"/>
          </pc:sldLayoutMkLst>
        </pc:sldLayoutChg>
        <pc:sldLayoutChg chg="add del mod replId">
          <pc:chgData name="Aaron Curtis Graham" userId="POuFasol5lgiNyTbmvGr6BqBEDHKjY0u6EWYR9m8mkA=" providerId="None" clId="Web-{DF30C130-D86C-4584-A461-595EF09AF791}" dt="2024-08-03T19:56:13.396" v="182"/>
          <pc:sldLayoutMkLst>
            <pc:docMk/>
            <pc:sldMasterMk cId="1350145059" sldId="2147483672"/>
            <pc:sldLayoutMk cId="3753130415" sldId="2147483683"/>
          </pc:sldLayoutMkLst>
        </pc:sldLayoutChg>
        <pc:sldLayoutChg chg="add del mod replId">
          <pc:chgData name="Aaron Curtis Graham" userId="POuFasol5lgiNyTbmvGr6BqBEDHKjY0u6EWYR9m8mkA=" providerId="None" clId="Web-{DF30C130-D86C-4584-A461-595EF09AF791}" dt="2024-08-03T19:56:13.396" v="182"/>
          <pc:sldLayoutMkLst>
            <pc:docMk/>
            <pc:sldMasterMk cId="1350145059" sldId="2147483672"/>
            <pc:sldLayoutMk cId="3335063976" sldId="2147483684"/>
          </pc:sldLayoutMkLst>
        </pc:sldLayoutChg>
        <pc:sldLayoutChg chg="add del mod replId">
          <pc:chgData name="Aaron Curtis Graham" userId="POuFasol5lgiNyTbmvGr6BqBEDHKjY0u6EWYR9m8mkA=" providerId="None" clId="Web-{DF30C130-D86C-4584-A461-595EF09AF791}" dt="2024-08-03T19:56:13.396" v="182"/>
          <pc:sldLayoutMkLst>
            <pc:docMk/>
            <pc:sldMasterMk cId="1350145059" sldId="2147483672"/>
            <pc:sldLayoutMk cId="4278114315" sldId="2147483685"/>
          </pc:sldLayoutMkLst>
        </pc:sldLayoutChg>
        <pc:sldLayoutChg chg="add del mod replId">
          <pc:chgData name="Aaron Curtis Graham" userId="POuFasol5lgiNyTbmvGr6BqBEDHKjY0u6EWYR9m8mkA=" providerId="None" clId="Web-{DF30C130-D86C-4584-A461-595EF09AF791}" dt="2024-08-03T19:56:13.396" v="182"/>
          <pc:sldLayoutMkLst>
            <pc:docMk/>
            <pc:sldMasterMk cId="1350145059" sldId="2147483672"/>
            <pc:sldLayoutMk cId="4261064871" sldId="2147483686"/>
          </pc:sldLayoutMkLst>
        </pc:sldLayoutChg>
        <pc:sldLayoutChg chg="add del mod replId">
          <pc:chgData name="Aaron Curtis Graham" userId="POuFasol5lgiNyTbmvGr6BqBEDHKjY0u6EWYR9m8mkA=" providerId="None" clId="Web-{DF30C130-D86C-4584-A461-595EF09AF791}" dt="2024-08-03T19:56:13.396" v="182"/>
          <pc:sldLayoutMkLst>
            <pc:docMk/>
            <pc:sldMasterMk cId="1350145059" sldId="2147483672"/>
            <pc:sldLayoutMk cId="2897424045" sldId="2147483687"/>
          </pc:sldLayoutMkLst>
        </pc:sldLayoutChg>
        <pc:sldLayoutChg chg="add del mod replId">
          <pc:chgData name="Aaron Curtis Graham" userId="POuFasol5lgiNyTbmvGr6BqBEDHKjY0u6EWYR9m8mkA=" providerId="None" clId="Web-{DF30C130-D86C-4584-A461-595EF09AF791}" dt="2024-08-03T19:56:13.396" v="182"/>
          <pc:sldLayoutMkLst>
            <pc:docMk/>
            <pc:sldMasterMk cId="1350145059" sldId="2147483672"/>
            <pc:sldLayoutMk cId="4200024240" sldId="2147483688"/>
          </pc:sldLayoutMkLst>
        </pc:sldLayoutChg>
      </pc:sldMasterChg>
      <pc:sldMasterChg chg="add del addSldLayout delSldLayout modSldLayout">
        <pc:chgData name="Aaron Curtis Graham" userId="POuFasol5lgiNyTbmvGr6BqBEDHKjY0u6EWYR9m8mkA=" providerId="None" clId="Web-{DF30C130-D86C-4584-A461-595EF09AF791}" dt="2024-08-03T19:56:18.335" v="183"/>
        <pc:sldMasterMkLst>
          <pc:docMk/>
          <pc:sldMasterMk cId="106543730" sldId="2147483689"/>
        </pc:sldMasterMkLst>
        <pc:sldLayoutChg chg="add del mod replId">
          <pc:chgData name="Aaron Curtis Graham" userId="POuFasol5lgiNyTbmvGr6BqBEDHKjY0u6EWYR9m8mkA=" providerId="None" clId="Web-{DF30C130-D86C-4584-A461-595EF09AF791}" dt="2024-08-03T19:56:18.335" v="183"/>
          <pc:sldLayoutMkLst>
            <pc:docMk/>
            <pc:sldMasterMk cId="106543730" sldId="2147483689"/>
            <pc:sldLayoutMk cId="1282612421" sldId="2147483690"/>
          </pc:sldLayoutMkLst>
        </pc:sldLayoutChg>
        <pc:sldLayoutChg chg="add del mod replId">
          <pc:chgData name="Aaron Curtis Graham" userId="POuFasol5lgiNyTbmvGr6BqBEDHKjY0u6EWYR9m8mkA=" providerId="None" clId="Web-{DF30C130-D86C-4584-A461-595EF09AF791}" dt="2024-08-03T19:56:18.335" v="183"/>
          <pc:sldLayoutMkLst>
            <pc:docMk/>
            <pc:sldMasterMk cId="106543730" sldId="2147483689"/>
            <pc:sldLayoutMk cId="1828255834" sldId="2147483691"/>
          </pc:sldLayoutMkLst>
        </pc:sldLayoutChg>
        <pc:sldLayoutChg chg="add del mod replId">
          <pc:chgData name="Aaron Curtis Graham" userId="POuFasol5lgiNyTbmvGr6BqBEDHKjY0u6EWYR9m8mkA=" providerId="None" clId="Web-{DF30C130-D86C-4584-A461-595EF09AF791}" dt="2024-08-03T19:56:18.335" v="183"/>
          <pc:sldLayoutMkLst>
            <pc:docMk/>
            <pc:sldMasterMk cId="106543730" sldId="2147483689"/>
            <pc:sldLayoutMk cId="782700052" sldId="2147483692"/>
          </pc:sldLayoutMkLst>
        </pc:sldLayoutChg>
        <pc:sldLayoutChg chg="add del mod replId">
          <pc:chgData name="Aaron Curtis Graham" userId="POuFasol5lgiNyTbmvGr6BqBEDHKjY0u6EWYR9m8mkA=" providerId="None" clId="Web-{DF30C130-D86C-4584-A461-595EF09AF791}" dt="2024-08-03T19:56:18.335" v="183"/>
          <pc:sldLayoutMkLst>
            <pc:docMk/>
            <pc:sldMasterMk cId="106543730" sldId="2147483689"/>
            <pc:sldLayoutMk cId="355617397" sldId="2147483693"/>
          </pc:sldLayoutMkLst>
        </pc:sldLayoutChg>
        <pc:sldLayoutChg chg="add del mod replId">
          <pc:chgData name="Aaron Curtis Graham" userId="POuFasol5lgiNyTbmvGr6BqBEDHKjY0u6EWYR9m8mkA=" providerId="None" clId="Web-{DF30C130-D86C-4584-A461-595EF09AF791}" dt="2024-08-03T19:56:18.335" v="183"/>
          <pc:sldLayoutMkLst>
            <pc:docMk/>
            <pc:sldMasterMk cId="106543730" sldId="2147483689"/>
            <pc:sldLayoutMk cId="1630501962" sldId="2147483694"/>
          </pc:sldLayoutMkLst>
        </pc:sldLayoutChg>
        <pc:sldLayoutChg chg="add del mod replId">
          <pc:chgData name="Aaron Curtis Graham" userId="POuFasol5lgiNyTbmvGr6BqBEDHKjY0u6EWYR9m8mkA=" providerId="None" clId="Web-{DF30C130-D86C-4584-A461-595EF09AF791}" dt="2024-08-03T19:56:18.335" v="183"/>
          <pc:sldLayoutMkLst>
            <pc:docMk/>
            <pc:sldMasterMk cId="106543730" sldId="2147483689"/>
            <pc:sldLayoutMk cId="2095394115" sldId="2147483695"/>
          </pc:sldLayoutMkLst>
        </pc:sldLayoutChg>
        <pc:sldLayoutChg chg="add del mod replId">
          <pc:chgData name="Aaron Curtis Graham" userId="POuFasol5lgiNyTbmvGr6BqBEDHKjY0u6EWYR9m8mkA=" providerId="None" clId="Web-{DF30C130-D86C-4584-A461-595EF09AF791}" dt="2024-08-03T19:56:18.335" v="183"/>
          <pc:sldLayoutMkLst>
            <pc:docMk/>
            <pc:sldMasterMk cId="106543730" sldId="2147483689"/>
            <pc:sldLayoutMk cId="1777184314" sldId="2147483696"/>
          </pc:sldLayoutMkLst>
        </pc:sldLayoutChg>
        <pc:sldLayoutChg chg="add del mod replId">
          <pc:chgData name="Aaron Curtis Graham" userId="POuFasol5lgiNyTbmvGr6BqBEDHKjY0u6EWYR9m8mkA=" providerId="None" clId="Web-{DF30C130-D86C-4584-A461-595EF09AF791}" dt="2024-08-03T19:56:18.335" v="183"/>
          <pc:sldLayoutMkLst>
            <pc:docMk/>
            <pc:sldMasterMk cId="106543730" sldId="2147483689"/>
            <pc:sldLayoutMk cId="604847709" sldId="2147483697"/>
          </pc:sldLayoutMkLst>
        </pc:sldLayoutChg>
        <pc:sldLayoutChg chg="add del mod replId">
          <pc:chgData name="Aaron Curtis Graham" userId="POuFasol5lgiNyTbmvGr6BqBEDHKjY0u6EWYR9m8mkA=" providerId="None" clId="Web-{DF30C130-D86C-4584-A461-595EF09AF791}" dt="2024-08-03T19:56:18.335" v="183"/>
          <pc:sldLayoutMkLst>
            <pc:docMk/>
            <pc:sldMasterMk cId="106543730" sldId="2147483689"/>
            <pc:sldLayoutMk cId="427032486" sldId="2147483698"/>
          </pc:sldLayoutMkLst>
        </pc:sldLayoutChg>
        <pc:sldLayoutChg chg="add del mod replId">
          <pc:chgData name="Aaron Curtis Graham" userId="POuFasol5lgiNyTbmvGr6BqBEDHKjY0u6EWYR9m8mkA=" providerId="None" clId="Web-{DF30C130-D86C-4584-A461-595EF09AF791}" dt="2024-08-03T19:56:18.335" v="183"/>
          <pc:sldLayoutMkLst>
            <pc:docMk/>
            <pc:sldMasterMk cId="106543730" sldId="2147483689"/>
            <pc:sldLayoutMk cId="3597141364" sldId="2147483699"/>
          </pc:sldLayoutMkLst>
        </pc:sldLayoutChg>
        <pc:sldLayoutChg chg="add del mod replId">
          <pc:chgData name="Aaron Curtis Graham" userId="POuFasol5lgiNyTbmvGr6BqBEDHKjY0u6EWYR9m8mkA=" providerId="None" clId="Web-{DF30C130-D86C-4584-A461-595EF09AF791}" dt="2024-08-03T19:56:18.335" v="183"/>
          <pc:sldLayoutMkLst>
            <pc:docMk/>
            <pc:sldMasterMk cId="106543730" sldId="2147483689"/>
            <pc:sldLayoutMk cId="2101166924" sldId="2147483700"/>
          </pc:sldLayoutMkLst>
        </pc:sldLayoutChg>
        <pc:sldLayoutChg chg="add del mod replId">
          <pc:chgData name="Aaron Curtis Graham" userId="POuFasol5lgiNyTbmvGr6BqBEDHKjY0u6EWYR9m8mkA=" providerId="None" clId="Web-{DF30C130-D86C-4584-A461-595EF09AF791}" dt="2024-08-03T19:56:18.335" v="183"/>
          <pc:sldLayoutMkLst>
            <pc:docMk/>
            <pc:sldMasterMk cId="106543730" sldId="2147483689"/>
            <pc:sldLayoutMk cId="1577118987" sldId="2147483701"/>
          </pc:sldLayoutMkLst>
        </pc:sldLayoutChg>
        <pc:sldLayoutChg chg="add del mod replId">
          <pc:chgData name="Aaron Curtis Graham" userId="POuFasol5lgiNyTbmvGr6BqBEDHKjY0u6EWYR9m8mkA=" providerId="None" clId="Web-{DF30C130-D86C-4584-A461-595EF09AF791}" dt="2024-08-03T19:56:18.335" v="183"/>
          <pc:sldLayoutMkLst>
            <pc:docMk/>
            <pc:sldMasterMk cId="106543730" sldId="2147483689"/>
            <pc:sldLayoutMk cId="261373070" sldId="2147483702"/>
          </pc:sldLayoutMkLst>
        </pc:sldLayoutChg>
        <pc:sldLayoutChg chg="add del mod replId">
          <pc:chgData name="Aaron Curtis Graham" userId="POuFasol5lgiNyTbmvGr6BqBEDHKjY0u6EWYR9m8mkA=" providerId="None" clId="Web-{DF30C130-D86C-4584-A461-595EF09AF791}" dt="2024-08-03T19:56:18.335" v="183"/>
          <pc:sldLayoutMkLst>
            <pc:docMk/>
            <pc:sldMasterMk cId="106543730" sldId="2147483689"/>
            <pc:sldLayoutMk cId="867781969" sldId="2147483703"/>
          </pc:sldLayoutMkLst>
        </pc:sldLayoutChg>
        <pc:sldLayoutChg chg="add del mod replId">
          <pc:chgData name="Aaron Curtis Graham" userId="POuFasol5lgiNyTbmvGr6BqBEDHKjY0u6EWYR9m8mkA=" providerId="None" clId="Web-{DF30C130-D86C-4584-A461-595EF09AF791}" dt="2024-08-03T19:56:18.335" v="183"/>
          <pc:sldLayoutMkLst>
            <pc:docMk/>
            <pc:sldMasterMk cId="106543730" sldId="2147483689"/>
            <pc:sldLayoutMk cId="3422354363" sldId="2147483704"/>
          </pc:sldLayoutMkLst>
        </pc:sldLayoutChg>
        <pc:sldLayoutChg chg="add del mod replId">
          <pc:chgData name="Aaron Curtis Graham" userId="POuFasol5lgiNyTbmvGr6BqBEDHKjY0u6EWYR9m8mkA=" providerId="None" clId="Web-{DF30C130-D86C-4584-A461-595EF09AF791}" dt="2024-08-03T19:56:18.335" v="183"/>
          <pc:sldLayoutMkLst>
            <pc:docMk/>
            <pc:sldMasterMk cId="106543730" sldId="2147483689"/>
            <pc:sldLayoutMk cId="371603897" sldId="2147483705"/>
          </pc:sldLayoutMkLst>
        </pc:sldLayoutChg>
      </pc:sldMasterChg>
      <pc:sldMasterChg chg="add del addSldLayout delSldLayout modSldLayout">
        <pc:chgData name="Aaron Curtis Graham" userId="POuFasol5lgiNyTbmvGr6BqBEDHKjY0u6EWYR9m8mkA=" providerId="None" clId="Web-{DF30C130-D86C-4584-A461-595EF09AF791}" dt="2024-08-03T19:56:20.476" v="184"/>
        <pc:sldMasterMkLst>
          <pc:docMk/>
          <pc:sldMasterMk cId="149940881" sldId="2147483706"/>
        </pc:sldMasterMkLst>
        <pc:sldLayoutChg chg="add del mod replId">
          <pc:chgData name="Aaron Curtis Graham" userId="POuFasol5lgiNyTbmvGr6BqBEDHKjY0u6EWYR9m8mkA=" providerId="None" clId="Web-{DF30C130-D86C-4584-A461-595EF09AF791}" dt="2024-08-03T19:56:20.476" v="184"/>
          <pc:sldLayoutMkLst>
            <pc:docMk/>
            <pc:sldMasterMk cId="149940881" sldId="2147483706"/>
            <pc:sldLayoutMk cId="2954278797" sldId="2147483707"/>
          </pc:sldLayoutMkLst>
        </pc:sldLayoutChg>
        <pc:sldLayoutChg chg="add del mod replId">
          <pc:chgData name="Aaron Curtis Graham" userId="POuFasol5lgiNyTbmvGr6BqBEDHKjY0u6EWYR9m8mkA=" providerId="None" clId="Web-{DF30C130-D86C-4584-A461-595EF09AF791}" dt="2024-08-03T19:56:20.476" v="184"/>
          <pc:sldLayoutMkLst>
            <pc:docMk/>
            <pc:sldMasterMk cId="149940881" sldId="2147483706"/>
            <pc:sldLayoutMk cId="987258173" sldId="2147483708"/>
          </pc:sldLayoutMkLst>
        </pc:sldLayoutChg>
        <pc:sldLayoutChg chg="add del mod replId">
          <pc:chgData name="Aaron Curtis Graham" userId="POuFasol5lgiNyTbmvGr6BqBEDHKjY0u6EWYR9m8mkA=" providerId="None" clId="Web-{DF30C130-D86C-4584-A461-595EF09AF791}" dt="2024-08-03T19:56:20.476" v="184"/>
          <pc:sldLayoutMkLst>
            <pc:docMk/>
            <pc:sldMasterMk cId="149940881" sldId="2147483706"/>
            <pc:sldLayoutMk cId="263867543" sldId="2147483709"/>
          </pc:sldLayoutMkLst>
        </pc:sldLayoutChg>
        <pc:sldLayoutChg chg="add del mod replId">
          <pc:chgData name="Aaron Curtis Graham" userId="POuFasol5lgiNyTbmvGr6BqBEDHKjY0u6EWYR9m8mkA=" providerId="None" clId="Web-{DF30C130-D86C-4584-A461-595EF09AF791}" dt="2024-08-03T19:56:20.476" v="184"/>
          <pc:sldLayoutMkLst>
            <pc:docMk/>
            <pc:sldMasterMk cId="149940881" sldId="2147483706"/>
            <pc:sldLayoutMk cId="2129100363" sldId="2147483710"/>
          </pc:sldLayoutMkLst>
        </pc:sldLayoutChg>
        <pc:sldLayoutChg chg="add del mod replId">
          <pc:chgData name="Aaron Curtis Graham" userId="POuFasol5lgiNyTbmvGr6BqBEDHKjY0u6EWYR9m8mkA=" providerId="None" clId="Web-{DF30C130-D86C-4584-A461-595EF09AF791}" dt="2024-08-03T19:56:20.476" v="184"/>
          <pc:sldLayoutMkLst>
            <pc:docMk/>
            <pc:sldMasterMk cId="149940881" sldId="2147483706"/>
            <pc:sldLayoutMk cId="2854776515" sldId="2147483711"/>
          </pc:sldLayoutMkLst>
        </pc:sldLayoutChg>
        <pc:sldLayoutChg chg="add del mod replId">
          <pc:chgData name="Aaron Curtis Graham" userId="POuFasol5lgiNyTbmvGr6BqBEDHKjY0u6EWYR9m8mkA=" providerId="None" clId="Web-{DF30C130-D86C-4584-A461-595EF09AF791}" dt="2024-08-03T19:56:20.476" v="184"/>
          <pc:sldLayoutMkLst>
            <pc:docMk/>
            <pc:sldMasterMk cId="149940881" sldId="2147483706"/>
            <pc:sldLayoutMk cId="3771429102" sldId="2147483712"/>
          </pc:sldLayoutMkLst>
        </pc:sldLayoutChg>
        <pc:sldLayoutChg chg="add del mod replId">
          <pc:chgData name="Aaron Curtis Graham" userId="POuFasol5lgiNyTbmvGr6BqBEDHKjY0u6EWYR9m8mkA=" providerId="None" clId="Web-{DF30C130-D86C-4584-A461-595EF09AF791}" dt="2024-08-03T19:56:20.476" v="184"/>
          <pc:sldLayoutMkLst>
            <pc:docMk/>
            <pc:sldMasterMk cId="149940881" sldId="2147483706"/>
            <pc:sldLayoutMk cId="3153037244" sldId="2147483713"/>
          </pc:sldLayoutMkLst>
        </pc:sldLayoutChg>
        <pc:sldLayoutChg chg="add del mod replId">
          <pc:chgData name="Aaron Curtis Graham" userId="POuFasol5lgiNyTbmvGr6BqBEDHKjY0u6EWYR9m8mkA=" providerId="None" clId="Web-{DF30C130-D86C-4584-A461-595EF09AF791}" dt="2024-08-03T19:56:20.476" v="184"/>
          <pc:sldLayoutMkLst>
            <pc:docMk/>
            <pc:sldMasterMk cId="149940881" sldId="2147483706"/>
            <pc:sldLayoutMk cId="2024327325" sldId="2147483714"/>
          </pc:sldLayoutMkLst>
        </pc:sldLayoutChg>
        <pc:sldLayoutChg chg="add del mod replId">
          <pc:chgData name="Aaron Curtis Graham" userId="POuFasol5lgiNyTbmvGr6BqBEDHKjY0u6EWYR9m8mkA=" providerId="None" clId="Web-{DF30C130-D86C-4584-A461-595EF09AF791}" dt="2024-08-03T19:56:20.476" v="184"/>
          <pc:sldLayoutMkLst>
            <pc:docMk/>
            <pc:sldMasterMk cId="149940881" sldId="2147483706"/>
            <pc:sldLayoutMk cId="2017776194" sldId="2147483715"/>
          </pc:sldLayoutMkLst>
        </pc:sldLayoutChg>
        <pc:sldLayoutChg chg="add del mod replId">
          <pc:chgData name="Aaron Curtis Graham" userId="POuFasol5lgiNyTbmvGr6BqBEDHKjY0u6EWYR9m8mkA=" providerId="None" clId="Web-{DF30C130-D86C-4584-A461-595EF09AF791}" dt="2024-08-03T19:56:20.476" v="184"/>
          <pc:sldLayoutMkLst>
            <pc:docMk/>
            <pc:sldMasterMk cId="149940881" sldId="2147483706"/>
            <pc:sldLayoutMk cId="2085554092" sldId="2147483716"/>
          </pc:sldLayoutMkLst>
        </pc:sldLayoutChg>
        <pc:sldLayoutChg chg="add del mod replId">
          <pc:chgData name="Aaron Curtis Graham" userId="POuFasol5lgiNyTbmvGr6BqBEDHKjY0u6EWYR9m8mkA=" providerId="None" clId="Web-{DF30C130-D86C-4584-A461-595EF09AF791}" dt="2024-08-03T19:56:20.476" v="184"/>
          <pc:sldLayoutMkLst>
            <pc:docMk/>
            <pc:sldMasterMk cId="149940881" sldId="2147483706"/>
            <pc:sldLayoutMk cId="1494190284" sldId="2147483717"/>
          </pc:sldLayoutMkLst>
        </pc:sldLayoutChg>
      </pc:sldMasterChg>
      <pc:sldMasterChg chg="add del addSldLayout delSldLayout modSldLayout">
        <pc:chgData name="Aaron Curtis Graham" userId="POuFasol5lgiNyTbmvGr6BqBEDHKjY0u6EWYR9m8mkA=" providerId="None" clId="Web-{DF30C130-D86C-4584-A461-595EF09AF791}" dt="2024-08-03T19:56:22.991" v="185"/>
        <pc:sldMasterMkLst>
          <pc:docMk/>
          <pc:sldMasterMk cId="403623371" sldId="2147483718"/>
        </pc:sldMasterMkLst>
        <pc:sldLayoutChg chg="add del mod replId">
          <pc:chgData name="Aaron Curtis Graham" userId="POuFasol5lgiNyTbmvGr6BqBEDHKjY0u6EWYR9m8mkA=" providerId="None" clId="Web-{DF30C130-D86C-4584-A461-595EF09AF791}" dt="2024-08-03T19:56:22.991" v="185"/>
          <pc:sldLayoutMkLst>
            <pc:docMk/>
            <pc:sldMasterMk cId="403623371" sldId="2147483718"/>
            <pc:sldLayoutMk cId="3993006276" sldId="2147483719"/>
          </pc:sldLayoutMkLst>
        </pc:sldLayoutChg>
        <pc:sldLayoutChg chg="add del mod replId">
          <pc:chgData name="Aaron Curtis Graham" userId="POuFasol5lgiNyTbmvGr6BqBEDHKjY0u6EWYR9m8mkA=" providerId="None" clId="Web-{DF30C130-D86C-4584-A461-595EF09AF791}" dt="2024-08-03T19:56:22.991" v="185"/>
          <pc:sldLayoutMkLst>
            <pc:docMk/>
            <pc:sldMasterMk cId="403623371" sldId="2147483718"/>
            <pc:sldLayoutMk cId="265513902" sldId="2147483720"/>
          </pc:sldLayoutMkLst>
        </pc:sldLayoutChg>
        <pc:sldLayoutChg chg="add del mod replId">
          <pc:chgData name="Aaron Curtis Graham" userId="POuFasol5lgiNyTbmvGr6BqBEDHKjY0u6EWYR9m8mkA=" providerId="None" clId="Web-{DF30C130-D86C-4584-A461-595EF09AF791}" dt="2024-08-03T19:56:22.991" v="185"/>
          <pc:sldLayoutMkLst>
            <pc:docMk/>
            <pc:sldMasterMk cId="403623371" sldId="2147483718"/>
            <pc:sldLayoutMk cId="2538239881" sldId="2147483721"/>
          </pc:sldLayoutMkLst>
        </pc:sldLayoutChg>
        <pc:sldLayoutChg chg="add del mod replId">
          <pc:chgData name="Aaron Curtis Graham" userId="POuFasol5lgiNyTbmvGr6BqBEDHKjY0u6EWYR9m8mkA=" providerId="None" clId="Web-{DF30C130-D86C-4584-A461-595EF09AF791}" dt="2024-08-03T19:56:22.991" v="185"/>
          <pc:sldLayoutMkLst>
            <pc:docMk/>
            <pc:sldMasterMk cId="403623371" sldId="2147483718"/>
            <pc:sldLayoutMk cId="3414330032" sldId="2147483722"/>
          </pc:sldLayoutMkLst>
        </pc:sldLayoutChg>
        <pc:sldLayoutChg chg="add del mod replId">
          <pc:chgData name="Aaron Curtis Graham" userId="POuFasol5lgiNyTbmvGr6BqBEDHKjY0u6EWYR9m8mkA=" providerId="None" clId="Web-{DF30C130-D86C-4584-A461-595EF09AF791}" dt="2024-08-03T19:56:22.991" v="185"/>
          <pc:sldLayoutMkLst>
            <pc:docMk/>
            <pc:sldMasterMk cId="403623371" sldId="2147483718"/>
            <pc:sldLayoutMk cId="3782716790" sldId="2147483723"/>
          </pc:sldLayoutMkLst>
        </pc:sldLayoutChg>
        <pc:sldLayoutChg chg="add del mod replId">
          <pc:chgData name="Aaron Curtis Graham" userId="POuFasol5lgiNyTbmvGr6BqBEDHKjY0u6EWYR9m8mkA=" providerId="None" clId="Web-{DF30C130-D86C-4584-A461-595EF09AF791}" dt="2024-08-03T19:56:22.991" v="185"/>
          <pc:sldLayoutMkLst>
            <pc:docMk/>
            <pc:sldMasterMk cId="403623371" sldId="2147483718"/>
            <pc:sldLayoutMk cId="3548484102" sldId="2147483724"/>
          </pc:sldLayoutMkLst>
        </pc:sldLayoutChg>
        <pc:sldLayoutChg chg="add del mod replId">
          <pc:chgData name="Aaron Curtis Graham" userId="POuFasol5lgiNyTbmvGr6BqBEDHKjY0u6EWYR9m8mkA=" providerId="None" clId="Web-{DF30C130-D86C-4584-A461-595EF09AF791}" dt="2024-08-03T19:56:22.991" v="185"/>
          <pc:sldLayoutMkLst>
            <pc:docMk/>
            <pc:sldMasterMk cId="403623371" sldId="2147483718"/>
            <pc:sldLayoutMk cId="195490239" sldId="2147483725"/>
          </pc:sldLayoutMkLst>
        </pc:sldLayoutChg>
        <pc:sldLayoutChg chg="add del mod replId">
          <pc:chgData name="Aaron Curtis Graham" userId="POuFasol5lgiNyTbmvGr6BqBEDHKjY0u6EWYR9m8mkA=" providerId="None" clId="Web-{DF30C130-D86C-4584-A461-595EF09AF791}" dt="2024-08-03T19:56:22.991" v="185"/>
          <pc:sldLayoutMkLst>
            <pc:docMk/>
            <pc:sldMasterMk cId="403623371" sldId="2147483718"/>
            <pc:sldLayoutMk cId="1165602439" sldId="2147483726"/>
          </pc:sldLayoutMkLst>
        </pc:sldLayoutChg>
        <pc:sldLayoutChg chg="add del mod replId">
          <pc:chgData name="Aaron Curtis Graham" userId="POuFasol5lgiNyTbmvGr6BqBEDHKjY0u6EWYR9m8mkA=" providerId="None" clId="Web-{DF30C130-D86C-4584-A461-595EF09AF791}" dt="2024-08-03T19:56:22.991" v="185"/>
          <pc:sldLayoutMkLst>
            <pc:docMk/>
            <pc:sldMasterMk cId="403623371" sldId="2147483718"/>
            <pc:sldLayoutMk cId="3766953031" sldId="2147483727"/>
          </pc:sldLayoutMkLst>
        </pc:sldLayoutChg>
        <pc:sldLayoutChg chg="add del mod replId">
          <pc:chgData name="Aaron Curtis Graham" userId="POuFasol5lgiNyTbmvGr6BqBEDHKjY0u6EWYR9m8mkA=" providerId="None" clId="Web-{DF30C130-D86C-4584-A461-595EF09AF791}" dt="2024-08-03T19:56:22.991" v="185"/>
          <pc:sldLayoutMkLst>
            <pc:docMk/>
            <pc:sldMasterMk cId="403623371" sldId="2147483718"/>
            <pc:sldLayoutMk cId="3734594702" sldId="2147483728"/>
          </pc:sldLayoutMkLst>
        </pc:sldLayoutChg>
        <pc:sldLayoutChg chg="add del mod replId">
          <pc:chgData name="Aaron Curtis Graham" userId="POuFasol5lgiNyTbmvGr6BqBEDHKjY0u6EWYR9m8mkA=" providerId="None" clId="Web-{DF30C130-D86C-4584-A461-595EF09AF791}" dt="2024-08-03T19:56:22.991" v="185"/>
          <pc:sldLayoutMkLst>
            <pc:docMk/>
            <pc:sldMasterMk cId="403623371" sldId="2147483718"/>
            <pc:sldLayoutMk cId="3565436336" sldId="2147483729"/>
          </pc:sldLayoutMkLst>
        </pc:sldLayoutChg>
      </pc:sldMasterChg>
      <pc:sldMasterChg chg="add del addSldLayout delSldLayout modSldLayout">
        <pc:chgData name="Aaron Curtis Graham" userId="POuFasol5lgiNyTbmvGr6BqBEDHKjY0u6EWYR9m8mkA=" providerId="None" clId="Web-{DF30C130-D86C-4584-A461-595EF09AF791}" dt="2024-08-03T19:56:26.069" v="186"/>
        <pc:sldMasterMkLst>
          <pc:docMk/>
          <pc:sldMasterMk cId="2940022167" sldId="2147483730"/>
        </pc:sldMasterMkLst>
        <pc:sldLayoutChg chg="add del mod replId">
          <pc:chgData name="Aaron Curtis Graham" userId="POuFasol5lgiNyTbmvGr6BqBEDHKjY0u6EWYR9m8mkA=" providerId="None" clId="Web-{DF30C130-D86C-4584-A461-595EF09AF791}" dt="2024-08-03T19:56:26.069" v="186"/>
          <pc:sldLayoutMkLst>
            <pc:docMk/>
            <pc:sldMasterMk cId="2940022167" sldId="2147483730"/>
            <pc:sldLayoutMk cId="3048756164" sldId="2147483731"/>
          </pc:sldLayoutMkLst>
        </pc:sldLayoutChg>
        <pc:sldLayoutChg chg="add del mod replId">
          <pc:chgData name="Aaron Curtis Graham" userId="POuFasol5lgiNyTbmvGr6BqBEDHKjY0u6EWYR9m8mkA=" providerId="None" clId="Web-{DF30C130-D86C-4584-A461-595EF09AF791}" dt="2024-08-03T19:56:26.069" v="186"/>
          <pc:sldLayoutMkLst>
            <pc:docMk/>
            <pc:sldMasterMk cId="2940022167" sldId="2147483730"/>
            <pc:sldLayoutMk cId="1445634389" sldId="2147483732"/>
          </pc:sldLayoutMkLst>
        </pc:sldLayoutChg>
        <pc:sldLayoutChg chg="add del mod replId">
          <pc:chgData name="Aaron Curtis Graham" userId="POuFasol5lgiNyTbmvGr6BqBEDHKjY0u6EWYR9m8mkA=" providerId="None" clId="Web-{DF30C130-D86C-4584-A461-595EF09AF791}" dt="2024-08-03T19:56:26.069" v="186"/>
          <pc:sldLayoutMkLst>
            <pc:docMk/>
            <pc:sldMasterMk cId="2940022167" sldId="2147483730"/>
            <pc:sldLayoutMk cId="3071125851" sldId="2147483733"/>
          </pc:sldLayoutMkLst>
        </pc:sldLayoutChg>
        <pc:sldLayoutChg chg="add del mod replId">
          <pc:chgData name="Aaron Curtis Graham" userId="POuFasol5lgiNyTbmvGr6BqBEDHKjY0u6EWYR9m8mkA=" providerId="None" clId="Web-{DF30C130-D86C-4584-A461-595EF09AF791}" dt="2024-08-03T19:56:26.069" v="186"/>
          <pc:sldLayoutMkLst>
            <pc:docMk/>
            <pc:sldMasterMk cId="2940022167" sldId="2147483730"/>
            <pc:sldLayoutMk cId="2307988935" sldId="2147483734"/>
          </pc:sldLayoutMkLst>
        </pc:sldLayoutChg>
        <pc:sldLayoutChg chg="add del mod replId">
          <pc:chgData name="Aaron Curtis Graham" userId="POuFasol5lgiNyTbmvGr6BqBEDHKjY0u6EWYR9m8mkA=" providerId="None" clId="Web-{DF30C130-D86C-4584-A461-595EF09AF791}" dt="2024-08-03T19:56:26.069" v="186"/>
          <pc:sldLayoutMkLst>
            <pc:docMk/>
            <pc:sldMasterMk cId="2940022167" sldId="2147483730"/>
            <pc:sldLayoutMk cId="4215083667" sldId="2147483735"/>
          </pc:sldLayoutMkLst>
        </pc:sldLayoutChg>
        <pc:sldLayoutChg chg="add del mod replId">
          <pc:chgData name="Aaron Curtis Graham" userId="POuFasol5lgiNyTbmvGr6BqBEDHKjY0u6EWYR9m8mkA=" providerId="None" clId="Web-{DF30C130-D86C-4584-A461-595EF09AF791}" dt="2024-08-03T19:56:26.069" v="186"/>
          <pc:sldLayoutMkLst>
            <pc:docMk/>
            <pc:sldMasterMk cId="2940022167" sldId="2147483730"/>
            <pc:sldLayoutMk cId="2800711358" sldId="2147483736"/>
          </pc:sldLayoutMkLst>
        </pc:sldLayoutChg>
        <pc:sldLayoutChg chg="add del mod replId">
          <pc:chgData name="Aaron Curtis Graham" userId="POuFasol5lgiNyTbmvGr6BqBEDHKjY0u6EWYR9m8mkA=" providerId="None" clId="Web-{DF30C130-D86C-4584-A461-595EF09AF791}" dt="2024-08-03T19:56:26.069" v="186"/>
          <pc:sldLayoutMkLst>
            <pc:docMk/>
            <pc:sldMasterMk cId="2940022167" sldId="2147483730"/>
            <pc:sldLayoutMk cId="582819924" sldId="2147483737"/>
          </pc:sldLayoutMkLst>
        </pc:sldLayoutChg>
        <pc:sldLayoutChg chg="add del mod replId">
          <pc:chgData name="Aaron Curtis Graham" userId="POuFasol5lgiNyTbmvGr6BqBEDHKjY0u6EWYR9m8mkA=" providerId="None" clId="Web-{DF30C130-D86C-4584-A461-595EF09AF791}" dt="2024-08-03T19:56:26.069" v="186"/>
          <pc:sldLayoutMkLst>
            <pc:docMk/>
            <pc:sldMasterMk cId="2940022167" sldId="2147483730"/>
            <pc:sldLayoutMk cId="2437404944" sldId="2147483738"/>
          </pc:sldLayoutMkLst>
        </pc:sldLayoutChg>
        <pc:sldLayoutChg chg="add del mod replId">
          <pc:chgData name="Aaron Curtis Graham" userId="POuFasol5lgiNyTbmvGr6BqBEDHKjY0u6EWYR9m8mkA=" providerId="None" clId="Web-{DF30C130-D86C-4584-A461-595EF09AF791}" dt="2024-08-03T19:56:26.069" v="186"/>
          <pc:sldLayoutMkLst>
            <pc:docMk/>
            <pc:sldMasterMk cId="2940022167" sldId="2147483730"/>
            <pc:sldLayoutMk cId="737139714" sldId="2147483739"/>
          </pc:sldLayoutMkLst>
        </pc:sldLayoutChg>
        <pc:sldLayoutChg chg="add del mod replId">
          <pc:chgData name="Aaron Curtis Graham" userId="POuFasol5lgiNyTbmvGr6BqBEDHKjY0u6EWYR9m8mkA=" providerId="None" clId="Web-{DF30C130-D86C-4584-A461-595EF09AF791}" dt="2024-08-03T19:56:26.069" v="186"/>
          <pc:sldLayoutMkLst>
            <pc:docMk/>
            <pc:sldMasterMk cId="2940022167" sldId="2147483730"/>
            <pc:sldLayoutMk cId="4030368237" sldId="2147483740"/>
          </pc:sldLayoutMkLst>
        </pc:sldLayoutChg>
        <pc:sldLayoutChg chg="add del mod replId">
          <pc:chgData name="Aaron Curtis Graham" userId="POuFasol5lgiNyTbmvGr6BqBEDHKjY0u6EWYR9m8mkA=" providerId="None" clId="Web-{DF30C130-D86C-4584-A461-595EF09AF791}" dt="2024-08-03T19:56:26.069" v="186"/>
          <pc:sldLayoutMkLst>
            <pc:docMk/>
            <pc:sldMasterMk cId="2940022167" sldId="2147483730"/>
            <pc:sldLayoutMk cId="3857333605" sldId="2147483741"/>
          </pc:sldLayoutMkLst>
        </pc:sldLayoutChg>
      </pc:sldMasterChg>
      <pc:sldMasterChg chg="add del addSldLayout delSldLayout modSldLayout">
        <pc:chgData name="Aaron Curtis Graham" userId="POuFasol5lgiNyTbmvGr6BqBEDHKjY0u6EWYR9m8mkA=" providerId="None" clId="Web-{DF30C130-D86C-4584-A461-595EF09AF791}" dt="2024-08-03T19:56:27.944" v="187"/>
        <pc:sldMasterMkLst>
          <pc:docMk/>
          <pc:sldMasterMk cId="3600886373" sldId="2147483742"/>
        </pc:sldMasterMkLst>
        <pc:sldLayoutChg chg="add del mod replId">
          <pc:chgData name="Aaron Curtis Graham" userId="POuFasol5lgiNyTbmvGr6BqBEDHKjY0u6EWYR9m8mkA=" providerId="None" clId="Web-{DF30C130-D86C-4584-A461-595EF09AF791}" dt="2024-08-03T19:56:27.944" v="187"/>
          <pc:sldLayoutMkLst>
            <pc:docMk/>
            <pc:sldMasterMk cId="3600886373" sldId="2147483742"/>
            <pc:sldLayoutMk cId="2079047185" sldId="2147483743"/>
          </pc:sldLayoutMkLst>
        </pc:sldLayoutChg>
        <pc:sldLayoutChg chg="add del mod replId">
          <pc:chgData name="Aaron Curtis Graham" userId="POuFasol5lgiNyTbmvGr6BqBEDHKjY0u6EWYR9m8mkA=" providerId="None" clId="Web-{DF30C130-D86C-4584-A461-595EF09AF791}" dt="2024-08-03T19:56:27.944" v="187"/>
          <pc:sldLayoutMkLst>
            <pc:docMk/>
            <pc:sldMasterMk cId="3600886373" sldId="2147483742"/>
            <pc:sldLayoutMk cId="2928971900" sldId="2147483744"/>
          </pc:sldLayoutMkLst>
        </pc:sldLayoutChg>
        <pc:sldLayoutChg chg="add del mod replId">
          <pc:chgData name="Aaron Curtis Graham" userId="POuFasol5lgiNyTbmvGr6BqBEDHKjY0u6EWYR9m8mkA=" providerId="None" clId="Web-{DF30C130-D86C-4584-A461-595EF09AF791}" dt="2024-08-03T19:56:27.944" v="187"/>
          <pc:sldLayoutMkLst>
            <pc:docMk/>
            <pc:sldMasterMk cId="3600886373" sldId="2147483742"/>
            <pc:sldLayoutMk cId="1967305909" sldId="2147483745"/>
          </pc:sldLayoutMkLst>
        </pc:sldLayoutChg>
        <pc:sldLayoutChg chg="add del mod replId">
          <pc:chgData name="Aaron Curtis Graham" userId="POuFasol5lgiNyTbmvGr6BqBEDHKjY0u6EWYR9m8mkA=" providerId="None" clId="Web-{DF30C130-D86C-4584-A461-595EF09AF791}" dt="2024-08-03T19:56:27.944" v="187"/>
          <pc:sldLayoutMkLst>
            <pc:docMk/>
            <pc:sldMasterMk cId="3600886373" sldId="2147483742"/>
            <pc:sldLayoutMk cId="1661872313" sldId="2147483746"/>
          </pc:sldLayoutMkLst>
        </pc:sldLayoutChg>
        <pc:sldLayoutChg chg="add del mod replId">
          <pc:chgData name="Aaron Curtis Graham" userId="POuFasol5lgiNyTbmvGr6BqBEDHKjY0u6EWYR9m8mkA=" providerId="None" clId="Web-{DF30C130-D86C-4584-A461-595EF09AF791}" dt="2024-08-03T19:56:27.944" v="187"/>
          <pc:sldLayoutMkLst>
            <pc:docMk/>
            <pc:sldMasterMk cId="3600886373" sldId="2147483742"/>
            <pc:sldLayoutMk cId="3906854930" sldId="2147483747"/>
          </pc:sldLayoutMkLst>
        </pc:sldLayoutChg>
        <pc:sldLayoutChg chg="add del mod replId">
          <pc:chgData name="Aaron Curtis Graham" userId="POuFasol5lgiNyTbmvGr6BqBEDHKjY0u6EWYR9m8mkA=" providerId="None" clId="Web-{DF30C130-D86C-4584-A461-595EF09AF791}" dt="2024-08-03T19:56:27.944" v="187"/>
          <pc:sldLayoutMkLst>
            <pc:docMk/>
            <pc:sldMasterMk cId="3600886373" sldId="2147483742"/>
            <pc:sldLayoutMk cId="3521125075" sldId="2147483748"/>
          </pc:sldLayoutMkLst>
        </pc:sldLayoutChg>
        <pc:sldLayoutChg chg="add del mod replId">
          <pc:chgData name="Aaron Curtis Graham" userId="POuFasol5lgiNyTbmvGr6BqBEDHKjY0u6EWYR9m8mkA=" providerId="None" clId="Web-{DF30C130-D86C-4584-A461-595EF09AF791}" dt="2024-08-03T19:56:27.944" v="187"/>
          <pc:sldLayoutMkLst>
            <pc:docMk/>
            <pc:sldMasterMk cId="3600886373" sldId="2147483742"/>
            <pc:sldLayoutMk cId="2622628447" sldId="2147483749"/>
          </pc:sldLayoutMkLst>
        </pc:sldLayoutChg>
        <pc:sldLayoutChg chg="add del mod replId">
          <pc:chgData name="Aaron Curtis Graham" userId="POuFasol5lgiNyTbmvGr6BqBEDHKjY0u6EWYR9m8mkA=" providerId="None" clId="Web-{DF30C130-D86C-4584-A461-595EF09AF791}" dt="2024-08-03T19:56:27.944" v="187"/>
          <pc:sldLayoutMkLst>
            <pc:docMk/>
            <pc:sldMasterMk cId="3600886373" sldId="2147483742"/>
            <pc:sldLayoutMk cId="2946435507" sldId="2147483750"/>
          </pc:sldLayoutMkLst>
        </pc:sldLayoutChg>
        <pc:sldLayoutChg chg="add del mod replId">
          <pc:chgData name="Aaron Curtis Graham" userId="POuFasol5lgiNyTbmvGr6BqBEDHKjY0u6EWYR9m8mkA=" providerId="None" clId="Web-{DF30C130-D86C-4584-A461-595EF09AF791}" dt="2024-08-03T19:56:27.944" v="187"/>
          <pc:sldLayoutMkLst>
            <pc:docMk/>
            <pc:sldMasterMk cId="3600886373" sldId="2147483742"/>
            <pc:sldLayoutMk cId="2903710046" sldId="2147483751"/>
          </pc:sldLayoutMkLst>
        </pc:sldLayoutChg>
        <pc:sldLayoutChg chg="add del mod replId">
          <pc:chgData name="Aaron Curtis Graham" userId="POuFasol5lgiNyTbmvGr6BqBEDHKjY0u6EWYR9m8mkA=" providerId="None" clId="Web-{DF30C130-D86C-4584-A461-595EF09AF791}" dt="2024-08-03T19:56:27.944" v="187"/>
          <pc:sldLayoutMkLst>
            <pc:docMk/>
            <pc:sldMasterMk cId="3600886373" sldId="2147483742"/>
            <pc:sldLayoutMk cId="2773877652" sldId="2147483752"/>
          </pc:sldLayoutMkLst>
        </pc:sldLayoutChg>
        <pc:sldLayoutChg chg="add del mod replId">
          <pc:chgData name="Aaron Curtis Graham" userId="POuFasol5lgiNyTbmvGr6BqBEDHKjY0u6EWYR9m8mkA=" providerId="None" clId="Web-{DF30C130-D86C-4584-A461-595EF09AF791}" dt="2024-08-03T19:56:27.944" v="187"/>
          <pc:sldLayoutMkLst>
            <pc:docMk/>
            <pc:sldMasterMk cId="3600886373" sldId="2147483742"/>
            <pc:sldLayoutMk cId="2012365056" sldId="2147483753"/>
          </pc:sldLayoutMkLst>
        </pc:sldLayoutChg>
      </pc:sldMasterChg>
      <pc:sldMasterChg chg="add del addSldLayout delSldLayout modSldLayout">
        <pc:chgData name="Aaron Curtis Graham" userId="POuFasol5lgiNyTbmvGr6BqBEDHKjY0u6EWYR9m8mkA=" providerId="None" clId="Web-{DF30C130-D86C-4584-A461-595EF09AF791}" dt="2024-08-03T19:56:35.272" v="188"/>
        <pc:sldMasterMkLst>
          <pc:docMk/>
          <pc:sldMasterMk cId="2220961335" sldId="2147483754"/>
        </pc:sldMasterMkLst>
        <pc:sldLayoutChg chg="add del mod replId">
          <pc:chgData name="Aaron Curtis Graham" userId="POuFasol5lgiNyTbmvGr6BqBEDHKjY0u6EWYR9m8mkA=" providerId="None" clId="Web-{DF30C130-D86C-4584-A461-595EF09AF791}" dt="2024-08-03T19:56:35.272" v="188"/>
          <pc:sldLayoutMkLst>
            <pc:docMk/>
            <pc:sldMasterMk cId="2220961335" sldId="2147483754"/>
            <pc:sldLayoutMk cId="3818352489" sldId="2147483755"/>
          </pc:sldLayoutMkLst>
        </pc:sldLayoutChg>
        <pc:sldLayoutChg chg="add del mod replId">
          <pc:chgData name="Aaron Curtis Graham" userId="POuFasol5lgiNyTbmvGr6BqBEDHKjY0u6EWYR9m8mkA=" providerId="None" clId="Web-{DF30C130-D86C-4584-A461-595EF09AF791}" dt="2024-08-03T19:56:35.272" v="188"/>
          <pc:sldLayoutMkLst>
            <pc:docMk/>
            <pc:sldMasterMk cId="2220961335" sldId="2147483754"/>
            <pc:sldLayoutMk cId="1444273509" sldId="2147483756"/>
          </pc:sldLayoutMkLst>
        </pc:sldLayoutChg>
        <pc:sldLayoutChg chg="add del mod replId">
          <pc:chgData name="Aaron Curtis Graham" userId="POuFasol5lgiNyTbmvGr6BqBEDHKjY0u6EWYR9m8mkA=" providerId="None" clId="Web-{DF30C130-D86C-4584-A461-595EF09AF791}" dt="2024-08-03T19:56:35.272" v="188"/>
          <pc:sldLayoutMkLst>
            <pc:docMk/>
            <pc:sldMasterMk cId="2220961335" sldId="2147483754"/>
            <pc:sldLayoutMk cId="2642093657" sldId="2147483757"/>
          </pc:sldLayoutMkLst>
        </pc:sldLayoutChg>
        <pc:sldLayoutChg chg="add del mod replId">
          <pc:chgData name="Aaron Curtis Graham" userId="POuFasol5lgiNyTbmvGr6BqBEDHKjY0u6EWYR9m8mkA=" providerId="None" clId="Web-{DF30C130-D86C-4584-A461-595EF09AF791}" dt="2024-08-03T19:56:35.272" v="188"/>
          <pc:sldLayoutMkLst>
            <pc:docMk/>
            <pc:sldMasterMk cId="2220961335" sldId="2147483754"/>
            <pc:sldLayoutMk cId="3097090849" sldId="2147483758"/>
          </pc:sldLayoutMkLst>
        </pc:sldLayoutChg>
        <pc:sldLayoutChg chg="add del mod replId">
          <pc:chgData name="Aaron Curtis Graham" userId="POuFasol5lgiNyTbmvGr6BqBEDHKjY0u6EWYR9m8mkA=" providerId="None" clId="Web-{DF30C130-D86C-4584-A461-595EF09AF791}" dt="2024-08-03T19:56:35.272" v="188"/>
          <pc:sldLayoutMkLst>
            <pc:docMk/>
            <pc:sldMasterMk cId="2220961335" sldId="2147483754"/>
            <pc:sldLayoutMk cId="1220737774" sldId="2147483759"/>
          </pc:sldLayoutMkLst>
        </pc:sldLayoutChg>
        <pc:sldLayoutChg chg="add del mod replId">
          <pc:chgData name="Aaron Curtis Graham" userId="POuFasol5lgiNyTbmvGr6BqBEDHKjY0u6EWYR9m8mkA=" providerId="None" clId="Web-{DF30C130-D86C-4584-A461-595EF09AF791}" dt="2024-08-03T19:56:35.272" v="188"/>
          <pc:sldLayoutMkLst>
            <pc:docMk/>
            <pc:sldMasterMk cId="2220961335" sldId="2147483754"/>
            <pc:sldLayoutMk cId="1685001448" sldId="2147483760"/>
          </pc:sldLayoutMkLst>
        </pc:sldLayoutChg>
        <pc:sldLayoutChg chg="add del mod replId">
          <pc:chgData name="Aaron Curtis Graham" userId="POuFasol5lgiNyTbmvGr6BqBEDHKjY0u6EWYR9m8mkA=" providerId="None" clId="Web-{DF30C130-D86C-4584-A461-595EF09AF791}" dt="2024-08-03T19:56:35.272" v="188"/>
          <pc:sldLayoutMkLst>
            <pc:docMk/>
            <pc:sldMasterMk cId="2220961335" sldId="2147483754"/>
            <pc:sldLayoutMk cId="210429149" sldId="2147483761"/>
          </pc:sldLayoutMkLst>
        </pc:sldLayoutChg>
        <pc:sldLayoutChg chg="add del mod replId">
          <pc:chgData name="Aaron Curtis Graham" userId="POuFasol5lgiNyTbmvGr6BqBEDHKjY0u6EWYR9m8mkA=" providerId="None" clId="Web-{DF30C130-D86C-4584-A461-595EF09AF791}" dt="2024-08-03T19:56:35.272" v="188"/>
          <pc:sldLayoutMkLst>
            <pc:docMk/>
            <pc:sldMasterMk cId="2220961335" sldId="2147483754"/>
            <pc:sldLayoutMk cId="1883467283" sldId="2147483762"/>
          </pc:sldLayoutMkLst>
        </pc:sldLayoutChg>
        <pc:sldLayoutChg chg="add del mod replId">
          <pc:chgData name="Aaron Curtis Graham" userId="POuFasol5lgiNyTbmvGr6BqBEDHKjY0u6EWYR9m8mkA=" providerId="None" clId="Web-{DF30C130-D86C-4584-A461-595EF09AF791}" dt="2024-08-03T19:56:35.272" v="188"/>
          <pc:sldLayoutMkLst>
            <pc:docMk/>
            <pc:sldMasterMk cId="2220961335" sldId="2147483754"/>
            <pc:sldLayoutMk cId="2865800011" sldId="2147483763"/>
          </pc:sldLayoutMkLst>
        </pc:sldLayoutChg>
        <pc:sldLayoutChg chg="add del mod replId">
          <pc:chgData name="Aaron Curtis Graham" userId="POuFasol5lgiNyTbmvGr6BqBEDHKjY0u6EWYR9m8mkA=" providerId="None" clId="Web-{DF30C130-D86C-4584-A461-595EF09AF791}" dt="2024-08-03T19:56:35.272" v="188"/>
          <pc:sldLayoutMkLst>
            <pc:docMk/>
            <pc:sldMasterMk cId="2220961335" sldId="2147483754"/>
            <pc:sldLayoutMk cId="1750308036" sldId="2147483764"/>
          </pc:sldLayoutMkLst>
        </pc:sldLayoutChg>
        <pc:sldLayoutChg chg="add del mod replId">
          <pc:chgData name="Aaron Curtis Graham" userId="POuFasol5lgiNyTbmvGr6BqBEDHKjY0u6EWYR9m8mkA=" providerId="None" clId="Web-{DF30C130-D86C-4584-A461-595EF09AF791}" dt="2024-08-03T19:56:35.272" v="188"/>
          <pc:sldLayoutMkLst>
            <pc:docMk/>
            <pc:sldMasterMk cId="2220961335" sldId="2147483754"/>
            <pc:sldLayoutMk cId="2285488918" sldId="2147483765"/>
          </pc:sldLayoutMkLst>
        </pc:sldLayoutChg>
      </pc:sldMasterChg>
      <pc:sldMasterChg chg="add del addSldLayout delSldLayout modSldLayout">
        <pc:chgData name="Aaron Curtis Graham" userId="POuFasol5lgiNyTbmvGr6BqBEDHKjY0u6EWYR9m8mkA=" providerId="None" clId="Web-{DF30C130-D86C-4584-A461-595EF09AF791}" dt="2024-08-03T19:56:38.147" v="189"/>
        <pc:sldMasterMkLst>
          <pc:docMk/>
          <pc:sldMasterMk cId="3191322640" sldId="2147483766"/>
        </pc:sldMasterMkLst>
        <pc:sldLayoutChg chg="add del mod replId">
          <pc:chgData name="Aaron Curtis Graham" userId="POuFasol5lgiNyTbmvGr6BqBEDHKjY0u6EWYR9m8mkA=" providerId="None" clId="Web-{DF30C130-D86C-4584-A461-595EF09AF791}" dt="2024-08-03T19:56:38.147" v="189"/>
          <pc:sldLayoutMkLst>
            <pc:docMk/>
            <pc:sldMasterMk cId="3191322640" sldId="2147483766"/>
            <pc:sldLayoutMk cId="2975358172" sldId="2147483767"/>
          </pc:sldLayoutMkLst>
        </pc:sldLayoutChg>
        <pc:sldLayoutChg chg="add del mod replId">
          <pc:chgData name="Aaron Curtis Graham" userId="POuFasol5lgiNyTbmvGr6BqBEDHKjY0u6EWYR9m8mkA=" providerId="None" clId="Web-{DF30C130-D86C-4584-A461-595EF09AF791}" dt="2024-08-03T19:56:38.147" v="189"/>
          <pc:sldLayoutMkLst>
            <pc:docMk/>
            <pc:sldMasterMk cId="3191322640" sldId="2147483766"/>
            <pc:sldLayoutMk cId="369602739" sldId="2147483768"/>
          </pc:sldLayoutMkLst>
        </pc:sldLayoutChg>
        <pc:sldLayoutChg chg="add del mod replId">
          <pc:chgData name="Aaron Curtis Graham" userId="POuFasol5lgiNyTbmvGr6BqBEDHKjY0u6EWYR9m8mkA=" providerId="None" clId="Web-{DF30C130-D86C-4584-A461-595EF09AF791}" dt="2024-08-03T19:56:38.147" v="189"/>
          <pc:sldLayoutMkLst>
            <pc:docMk/>
            <pc:sldMasterMk cId="3191322640" sldId="2147483766"/>
            <pc:sldLayoutMk cId="3217594373" sldId="2147483769"/>
          </pc:sldLayoutMkLst>
        </pc:sldLayoutChg>
        <pc:sldLayoutChg chg="add del mod replId">
          <pc:chgData name="Aaron Curtis Graham" userId="POuFasol5lgiNyTbmvGr6BqBEDHKjY0u6EWYR9m8mkA=" providerId="None" clId="Web-{DF30C130-D86C-4584-A461-595EF09AF791}" dt="2024-08-03T19:56:38.147" v="189"/>
          <pc:sldLayoutMkLst>
            <pc:docMk/>
            <pc:sldMasterMk cId="3191322640" sldId="2147483766"/>
            <pc:sldLayoutMk cId="3185774404" sldId="2147483770"/>
          </pc:sldLayoutMkLst>
        </pc:sldLayoutChg>
        <pc:sldLayoutChg chg="add del mod replId">
          <pc:chgData name="Aaron Curtis Graham" userId="POuFasol5lgiNyTbmvGr6BqBEDHKjY0u6EWYR9m8mkA=" providerId="None" clId="Web-{DF30C130-D86C-4584-A461-595EF09AF791}" dt="2024-08-03T19:56:38.147" v="189"/>
          <pc:sldLayoutMkLst>
            <pc:docMk/>
            <pc:sldMasterMk cId="3191322640" sldId="2147483766"/>
            <pc:sldLayoutMk cId="1055036082" sldId="2147483771"/>
          </pc:sldLayoutMkLst>
        </pc:sldLayoutChg>
        <pc:sldLayoutChg chg="add del mod replId">
          <pc:chgData name="Aaron Curtis Graham" userId="POuFasol5lgiNyTbmvGr6BqBEDHKjY0u6EWYR9m8mkA=" providerId="None" clId="Web-{DF30C130-D86C-4584-A461-595EF09AF791}" dt="2024-08-03T19:56:38.147" v="189"/>
          <pc:sldLayoutMkLst>
            <pc:docMk/>
            <pc:sldMasterMk cId="3191322640" sldId="2147483766"/>
            <pc:sldLayoutMk cId="1533603680" sldId="2147483772"/>
          </pc:sldLayoutMkLst>
        </pc:sldLayoutChg>
        <pc:sldLayoutChg chg="add del mod replId">
          <pc:chgData name="Aaron Curtis Graham" userId="POuFasol5lgiNyTbmvGr6BqBEDHKjY0u6EWYR9m8mkA=" providerId="None" clId="Web-{DF30C130-D86C-4584-A461-595EF09AF791}" dt="2024-08-03T19:56:38.147" v="189"/>
          <pc:sldLayoutMkLst>
            <pc:docMk/>
            <pc:sldMasterMk cId="3191322640" sldId="2147483766"/>
            <pc:sldLayoutMk cId="1661685480" sldId="2147483773"/>
          </pc:sldLayoutMkLst>
        </pc:sldLayoutChg>
        <pc:sldLayoutChg chg="add del mod replId">
          <pc:chgData name="Aaron Curtis Graham" userId="POuFasol5lgiNyTbmvGr6BqBEDHKjY0u6EWYR9m8mkA=" providerId="None" clId="Web-{DF30C130-D86C-4584-A461-595EF09AF791}" dt="2024-08-03T19:56:38.147" v="189"/>
          <pc:sldLayoutMkLst>
            <pc:docMk/>
            <pc:sldMasterMk cId="3191322640" sldId="2147483766"/>
            <pc:sldLayoutMk cId="1230076895" sldId="2147483774"/>
          </pc:sldLayoutMkLst>
        </pc:sldLayoutChg>
        <pc:sldLayoutChg chg="add del mod replId">
          <pc:chgData name="Aaron Curtis Graham" userId="POuFasol5lgiNyTbmvGr6BqBEDHKjY0u6EWYR9m8mkA=" providerId="None" clId="Web-{DF30C130-D86C-4584-A461-595EF09AF791}" dt="2024-08-03T19:56:38.147" v="189"/>
          <pc:sldLayoutMkLst>
            <pc:docMk/>
            <pc:sldMasterMk cId="3191322640" sldId="2147483766"/>
            <pc:sldLayoutMk cId="1372965073" sldId="2147483775"/>
          </pc:sldLayoutMkLst>
        </pc:sldLayoutChg>
        <pc:sldLayoutChg chg="add del mod replId">
          <pc:chgData name="Aaron Curtis Graham" userId="POuFasol5lgiNyTbmvGr6BqBEDHKjY0u6EWYR9m8mkA=" providerId="None" clId="Web-{DF30C130-D86C-4584-A461-595EF09AF791}" dt="2024-08-03T19:56:38.147" v="189"/>
          <pc:sldLayoutMkLst>
            <pc:docMk/>
            <pc:sldMasterMk cId="3191322640" sldId="2147483766"/>
            <pc:sldLayoutMk cId="1290348761" sldId="2147483776"/>
          </pc:sldLayoutMkLst>
        </pc:sldLayoutChg>
        <pc:sldLayoutChg chg="add del mod replId">
          <pc:chgData name="Aaron Curtis Graham" userId="POuFasol5lgiNyTbmvGr6BqBEDHKjY0u6EWYR9m8mkA=" providerId="None" clId="Web-{DF30C130-D86C-4584-A461-595EF09AF791}" dt="2024-08-03T19:56:38.147" v="189"/>
          <pc:sldLayoutMkLst>
            <pc:docMk/>
            <pc:sldMasterMk cId="3191322640" sldId="2147483766"/>
            <pc:sldLayoutMk cId="3899818449" sldId="2147483777"/>
          </pc:sldLayoutMkLst>
        </pc:sldLayoutChg>
        <pc:sldLayoutChg chg="add del mod replId">
          <pc:chgData name="Aaron Curtis Graham" userId="POuFasol5lgiNyTbmvGr6BqBEDHKjY0u6EWYR9m8mkA=" providerId="None" clId="Web-{DF30C130-D86C-4584-A461-595EF09AF791}" dt="2024-08-03T19:56:38.147" v="189"/>
          <pc:sldLayoutMkLst>
            <pc:docMk/>
            <pc:sldMasterMk cId="3191322640" sldId="2147483766"/>
            <pc:sldLayoutMk cId="4227214932" sldId="2147483778"/>
          </pc:sldLayoutMkLst>
        </pc:sldLayoutChg>
        <pc:sldLayoutChg chg="add del mod replId">
          <pc:chgData name="Aaron Curtis Graham" userId="POuFasol5lgiNyTbmvGr6BqBEDHKjY0u6EWYR9m8mkA=" providerId="None" clId="Web-{DF30C130-D86C-4584-A461-595EF09AF791}" dt="2024-08-03T19:56:38.147" v="189"/>
          <pc:sldLayoutMkLst>
            <pc:docMk/>
            <pc:sldMasterMk cId="3191322640" sldId="2147483766"/>
            <pc:sldLayoutMk cId="882271564" sldId="2147483779"/>
          </pc:sldLayoutMkLst>
        </pc:sldLayoutChg>
        <pc:sldLayoutChg chg="add del mod replId">
          <pc:chgData name="Aaron Curtis Graham" userId="POuFasol5lgiNyTbmvGr6BqBEDHKjY0u6EWYR9m8mkA=" providerId="None" clId="Web-{DF30C130-D86C-4584-A461-595EF09AF791}" dt="2024-08-03T19:56:38.147" v="189"/>
          <pc:sldLayoutMkLst>
            <pc:docMk/>
            <pc:sldMasterMk cId="3191322640" sldId="2147483766"/>
            <pc:sldLayoutMk cId="4246766061" sldId="2147483780"/>
          </pc:sldLayoutMkLst>
        </pc:sldLayoutChg>
        <pc:sldLayoutChg chg="add del mod replId">
          <pc:chgData name="Aaron Curtis Graham" userId="POuFasol5lgiNyTbmvGr6BqBEDHKjY0u6EWYR9m8mkA=" providerId="None" clId="Web-{DF30C130-D86C-4584-A461-595EF09AF791}" dt="2024-08-03T19:56:38.147" v="189"/>
          <pc:sldLayoutMkLst>
            <pc:docMk/>
            <pc:sldMasterMk cId="3191322640" sldId="2147483766"/>
            <pc:sldLayoutMk cId="2986759248" sldId="2147483781"/>
          </pc:sldLayoutMkLst>
        </pc:sldLayoutChg>
        <pc:sldLayoutChg chg="add del mod replId">
          <pc:chgData name="Aaron Curtis Graham" userId="POuFasol5lgiNyTbmvGr6BqBEDHKjY0u6EWYR9m8mkA=" providerId="None" clId="Web-{DF30C130-D86C-4584-A461-595EF09AF791}" dt="2024-08-03T19:56:38.147" v="189"/>
          <pc:sldLayoutMkLst>
            <pc:docMk/>
            <pc:sldMasterMk cId="3191322640" sldId="2147483766"/>
            <pc:sldLayoutMk cId="2528021681" sldId="2147483782"/>
          </pc:sldLayoutMkLst>
        </pc:sldLayoutChg>
      </pc:sldMasterChg>
      <pc:sldMasterChg chg="add del addSldLayout delSldLayout modSldLayout">
        <pc:chgData name="Aaron Curtis Graham" userId="POuFasol5lgiNyTbmvGr6BqBEDHKjY0u6EWYR9m8mkA=" providerId="None" clId="Web-{DF30C130-D86C-4584-A461-595EF09AF791}" dt="2024-08-03T19:56:45.304" v="190"/>
        <pc:sldMasterMkLst>
          <pc:docMk/>
          <pc:sldMasterMk cId="2559404451" sldId="2147483783"/>
        </pc:sldMasterMkLst>
        <pc:sldLayoutChg chg="add del mod replId">
          <pc:chgData name="Aaron Curtis Graham" userId="POuFasol5lgiNyTbmvGr6BqBEDHKjY0u6EWYR9m8mkA=" providerId="None" clId="Web-{DF30C130-D86C-4584-A461-595EF09AF791}" dt="2024-08-03T19:56:45.304" v="190"/>
          <pc:sldLayoutMkLst>
            <pc:docMk/>
            <pc:sldMasterMk cId="2559404451" sldId="2147483783"/>
            <pc:sldLayoutMk cId="402611431" sldId="2147483784"/>
          </pc:sldLayoutMkLst>
        </pc:sldLayoutChg>
        <pc:sldLayoutChg chg="add del mod replId">
          <pc:chgData name="Aaron Curtis Graham" userId="POuFasol5lgiNyTbmvGr6BqBEDHKjY0u6EWYR9m8mkA=" providerId="None" clId="Web-{DF30C130-D86C-4584-A461-595EF09AF791}" dt="2024-08-03T19:56:45.304" v="190"/>
          <pc:sldLayoutMkLst>
            <pc:docMk/>
            <pc:sldMasterMk cId="2559404451" sldId="2147483783"/>
            <pc:sldLayoutMk cId="3349356831" sldId="2147483785"/>
          </pc:sldLayoutMkLst>
        </pc:sldLayoutChg>
        <pc:sldLayoutChg chg="add del mod replId">
          <pc:chgData name="Aaron Curtis Graham" userId="POuFasol5lgiNyTbmvGr6BqBEDHKjY0u6EWYR9m8mkA=" providerId="None" clId="Web-{DF30C130-D86C-4584-A461-595EF09AF791}" dt="2024-08-03T19:56:45.304" v="190"/>
          <pc:sldLayoutMkLst>
            <pc:docMk/>
            <pc:sldMasterMk cId="2559404451" sldId="2147483783"/>
            <pc:sldLayoutMk cId="856039294" sldId="2147483786"/>
          </pc:sldLayoutMkLst>
        </pc:sldLayoutChg>
        <pc:sldLayoutChg chg="add del mod replId">
          <pc:chgData name="Aaron Curtis Graham" userId="POuFasol5lgiNyTbmvGr6BqBEDHKjY0u6EWYR9m8mkA=" providerId="None" clId="Web-{DF30C130-D86C-4584-A461-595EF09AF791}" dt="2024-08-03T19:56:45.304" v="190"/>
          <pc:sldLayoutMkLst>
            <pc:docMk/>
            <pc:sldMasterMk cId="2559404451" sldId="2147483783"/>
            <pc:sldLayoutMk cId="1063791030" sldId="2147483787"/>
          </pc:sldLayoutMkLst>
        </pc:sldLayoutChg>
        <pc:sldLayoutChg chg="add del mod replId">
          <pc:chgData name="Aaron Curtis Graham" userId="POuFasol5lgiNyTbmvGr6BqBEDHKjY0u6EWYR9m8mkA=" providerId="None" clId="Web-{DF30C130-D86C-4584-A461-595EF09AF791}" dt="2024-08-03T19:56:45.304" v="190"/>
          <pc:sldLayoutMkLst>
            <pc:docMk/>
            <pc:sldMasterMk cId="2559404451" sldId="2147483783"/>
            <pc:sldLayoutMk cId="1584741488" sldId="2147483788"/>
          </pc:sldLayoutMkLst>
        </pc:sldLayoutChg>
        <pc:sldLayoutChg chg="add del mod replId">
          <pc:chgData name="Aaron Curtis Graham" userId="POuFasol5lgiNyTbmvGr6BqBEDHKjY0u6EWYR9m8mkA=" providerId="None" clId="Web-{DF30C130-D86C-4584-A461-595EF09AF791}" dt="2024-08-03T19:56:45.304" v="190"/>
          <pc:sldLayoutMkLst>
            <pc:docMk/>
            <pc:sldMasterMk cId="2559404451" sldId="2147483783"/>
            <pc:sldLayoutMk cId="1721888893" sldId="2147483789"/>
          </pc:sldLayoutMkLst>
        </pc:sldLayoutChg>
        <pc:sldLayoutChg chg="add del mod replId">
          <pc:chgData name="Aaron Curtis Graham" userId="POuFasol5lgiNyTbmvGr6BqBEDHKjY0u6EWYR9m8mkA=" providerId="None" clId="Web-{DF30C130-D86C-4584-A461-595EF09AF791}" dt="2024-08-03T19:56:45.304" v="190"/>
          <pc:sldLayoutMkLst>
            <pc:docMk/>
            <pc:sldMasterMk cId="2559404451" sldId="2147483783"/>
            <pc:sldLayoutMk cId="3208833856" sldId="2147483790"/>
          </pc:sldLayoutMkLst>
        </pc:sldLayoutChg>
        <pc:sldLayoutChg chg="add del mod replId">
          <pc:chgData name="Aaron Curtis Graham" userId="POuFasol5lgiNyTbmvGr6BqBEDHKjY0u6EWYR9m8mkA=" providerId="None" clId="Web-{DF30C130-D86C-4584-A461-595EF09AF791}" dt="2024-08-03T19:56:45.304" v="190"/>
          <pc:sldLayoutMkLst>
            <pc:docMk/>
            <pc:sldMasterMk cId="2559404451" sldId="2147483783"/>
            <pc:sldLayoutMk cId="2480230947" sldId="2147483791"/>
          </pc:sldLayoutMkLst>
        </pc:sldLayoutChg>
        <pc:sldLayoutChg chg="add del mod replId">
          <pc:chgData name="Aaron Curtis Graham" userId="POuFasol5lgiNyTbmvGr6BqBEDHKjY0u6EWYR9m8mkA=" providerId="None" clId="Web-{DF30C130-D86C-4584-A461-595EF09AF791}" dt="2024-08-03T19:56:45.304" v="190"/>
          <pc:sldLayoutMkLst>
            <pc:docMk/>
            <pc:sldMasterMk cId="2559404451" sldId="2147483783"/>
            <pc:sldLayoutMk cId="4022394886" sldId="2147483792"/>
          </pc:sldLayoutMkLst>
        </pc:sldLayoutChg>
        <pc:sldLayoutChg chg="add del mod replId">
          <pc:chgData name="Aaron Curtis Graham" userId="POuFasol5lgiNyTbmvGr6BqBEDHKjY0u6EWYR9m8mkA=" providerId="None" clId="Web-{DF30C130-D86C-4584-A461-595EF09AF791}" dt="2024-08-03T19:56:45.304" v="190"/>
          <pc:sldLayoutMkLst>
            <pc:docMk/>
            <pc:sldMasterMk cId="2559404451" sldId="2147483783"/>
            <pc:sldLayoutMk cId="2793758392" sldId="2147483793"/>
          </pc:sldLayoutMkLst>
        </pc:sldLayoutChg>
        <pc:sldLayoutChg chg="add del mod replId">
          <pc:chgData name="Aaron Curtis Graham" userId="POuFasol5lgiNyTbmvGr6BqBEDHKjY0u6EWYR9m8mkA=" providerId="None" clId="Web-{DF30C130-D86C-4584-A461-595EF09AF791}" dt="2024-08-03T19:56:45.304" v="190"/>
          <pc:sldLayoutMkLst>
            <pc:docMk/>
            <pc:sldMasterMk cId="2559404451" sldId="2147483783"/>
            <pc:sldLayoutMk cId="1678730475" sldId="2147483794"/>
          </pc:sldLayoutMkLst>
        </pc:sldLayoutChg>
        <pc:sldLayoutChg chg="add del mod replId">
          <pc:chgData name="Aaron Curtis Graham" userId="POuFasol5lgiNyTbmvGr6BqBEDHKjY0u6EWYR9m8mkA=" providerId="None" clId="Web-{DF30C130-D86C-4584-A461-595EF09AF791}" dt="2024-08-03T19:56:45.304" v="190"/>
          <pc:sldLayoutMkLst>
            <pc:docMk/>
            <pc:sldMasterMk cId="2559404451" sldId="2147483783"/>
            <pc:sldLayoutMk cId="249265198" sldId="2147483795"/>
          </pc:sldLayoutMkLst>
        </pc:sldLayoutChg>
        <pc:sldLayoutChg chg="add del mod replId">
          <pc:chgData name="Aaron Curtis Graham" userId="POuFasol5lgiNyTbmvGr6BqBEDHKjY0u6EWYR9m8mkA=" providerId="None" clId="Web-{DF30C130-D86C-4584-A461-595EF09AF791}" dt="2024-08-03T19:56:45.304" v="190"/>
          <pc:sldLayoutMkLst>
            <pc:docMk/>
            <pc:sldMasterMk cId="2559404451" sldId="2147483783"/>
            <pc:sldLayoutMk cId="651917400" sldId="2147483796"/>
          </pc:sldLayoutMkLst>
        </pc:sldLayoutChg>
        <pc:sldLayoutChg chg="add del mod replId">
          <pc:chgData name="Aaron Curtis Graham" userId="POuFasol5lgiNyTbmvGr6BqBEDHKjY0u6EWYR9m8mkA=" providerId="None" clId="Web-{DF30C130-D86C-4584-A461-595EF09AF791}" dt="2024-08-03T19:56:45.304" v="190"/>
          <pc:sldLayoutMkLst>
            <pc:docMk/>
            <pc:sldMasterMk cId="2559404451" sldId="2147483783"/>
            <pc:sldLayoutMk cId="825033928" sldId="2147483797"/>
          </pc:sldLayoutMkLst>
        </pc:sldLayoutChg>
        <pc:sldLayoutChg chg="add del mod replId">
          <pc:chgData name="Aaron Curtis Graham" userId="POuFasol5lgiNyTbmvGr6BqBEDHKjY0u6EWYR9m8mkA=" providerId="None" clId="Web-{DF30C130-D86C-4584-A461-595EF09AF791}" dt="2024-08-03T19:56:45.304" v="190"/>
          <pc:sldLayoutMkLst>
            <pc:docMk/>
            <pc:sldMasterMk cId="2559404451" sldId="2147483783"/>
            <pc:sldLayoutMk cId="1731161321" sldId="2147483798"/>
          </pc:sldLayoutMkLst>
        </pc:sldLayoutChg>
        <pc:sldLayoutChg chg="add del mod replId">
          <pc:chgData name="Aaron Curtis Graham" userId="POuFasol5lgiNyTbmvGr6BqBEDHKjY0u6EWYR9m8mkA=" providerId="None" clId="Web-{DF30C130-D86C-4584-A461-595EF09AF791}" dt="2024-08-03T19:56:45.304" v="190"/>
          <pc:sldLayoutMkLst>
            <pc:docMk/>
            <pc:sldMasterMk cId="2559404451" sldId="2147483783"/>
            <pc:sldLayoutMk cId="3910075816" sldId="2147483799"/>
          </pc:sldLayoutMkLst>
        </pc:sldLayoutChg>
      </pc:sldMasterChg>
      <pc:sldMasterChg chg="add del addSldLayout delSldLayout modSldLayout">
        <pc:chgData name="Aaron Curtis Graham" userId="POuFasol5lgiNyTbmvGr6BqBEDHKjY0u6EWYR9m8mkA=" providerId="None" clId="Web-{DF30C130-D86C-4584-A461-595EF09AF791}" dt="2024-08-03T19:56:47.413" v="191"/>
        <pc:sldMasterMkLst>
          <pc:docMk/>
          <pc:sldMasterMk cId="800778297" sldId="2147483800"/>
        </pc:sldMasterMkLst>
        <pc:sldLayoutChg chg="add del mod replId">
          <pc:chgData name="Aaron Curtis Graham" userId="POuFasol5lgiNyTbmvGr6BqBEDHKjY0u6EWYR9m8mkA=" providerId="None" clId="Web-{DF30C130-D86C-4584-A461-595EF09AF791}" dt="2024-08-03T19:56:47.413" v="191"/>
          <pc:sldLayoutMkLst>
            <pc:docMk/>
            <pc:sldMasterMk cId="800778297" sldId="2147483800"/>
            <pc:sldLayoutMk cId="795234112" sldId="2147483801"/>
          </pc:sldLayoutMkLst>
        </pc:sldLayoutChg>
        <pc:sldLayoutChg chg="add del mod replId">
          <pc:chgData name="Aaron Curtis Graham" userId="POuFasol5lgiNyTbmvGr6BqBEDHKjY0u6EWYR9m8mkA=" providerId="None" clId="Web-{DF30C130-D86C-4584-A461-595EF09AF791}" dt="2024-08-03T19:56:47.413" v="191"/>
          <pc:sldLayoutMkLst>
            <pc:docMk/>
            <pc:sldMasterMk cId="800778297" sldId="2147483800"/>
            <pc:sldLayoutMk cId="2849878056" sldId="2147483802"/>
          </pc:sldLayoutMkLst>
        </pc:sldLayoutChg>
        <pc:sldLayoutChg chg="add del mod replId">
          <pc:chgData name="Aaron Curtis Graham" userId="POuFasol5lgiNyTbmvGr6BqBEDHKjY0u6EWYR9m8mkA=" providerId="None" clId="Web-{DF30C130-D86C-4584-A461-595EF09AF791}" dt="2024-08-03T19:56:47.413" v="191"/>
          <pc:sldLayoutMkLst>
            <pc:docMk/>
            <pc:sldMasterMk cId="800778297" sldId="2147483800"/>
            <pc:sldLayoutMk cId="1016767076" sldId="2147483803"/>
          </pc:sldLayoutMkLst>
        </pc:sldLayoutChg>
        <pc:sldLayoutChg chg="add del mod replId">
          <pc:chgData name="Aaron Curtis Graham" userId="POuFasol5lgiNyTbmvGr6BqBEDHKjY0u6EWYR9m8mkA=" providerId="None" clId="Web-{DF30C130-D86C-4584-A461-595EF09AF791}" dt="2024-08-03T19:56:47.413" v="191"/>
          <pc:sldLayoutMkLst>
            <pc:docMk/>
            <pc:sldMasterMk cId="800778297" sldId="2147483800"/>
            <pc:sldLayoutMk cId="265844990" sldId="2147483804"/>
          </pc:sldLayoutMkLst>
        </pc:sldLayoutChg>
        <pc:sldLayoutChg chg="add del mod replId">
          <pc:chgData name="Aaron Curtis Graham" userId="POuFasol5lgiNyTbmvGr6BqBEDHKjY0u6EWYR9m8mkA=" providerId="None" clId="Web-{DF30C130-D86C-4584-A461-595EF09AF791}" dt="2024-08-03T19:56:47.413" v="191"/>
          <pc:sldLayoutMkLst>
            <pc:docMk/>
            <pc:sldMasterMk cId="800778297" sldId="2147483800"/>
            <pc:sldLayoutMk cId="115296096" sldId="2147483805"/>
          </pc:sldLayoutMkLst>
        </pc:sldLayoutChg>
        <pc:sldLayoutChg chg="add del mod replId">
          <pc:chgData name="Aaron Curtis Graham" userId="POuFasol5lgiNyTbmvGr6BqBEDHKjY0u6EWYR9m8mkA=" providerId="None" clId="Web-{DF30C130-D86C-4584-A461-595EF09AF791}" dt="2024-08-03T19:56:47.413" v="191"/>
          <pc:sldLayoutMkLst>
            <pc:docMk/>
            <pc:sldMasterMk cId="800778297" sldId="2147483800"/>
            <pc:sldLayoutMk cId="1270175928" sldId="2147483806"/>
          </pc:sldLayoutMkLst>
        </pc:sldLayoutChg>
        <pc:sldLayoutChg chg="add del mod replId">
          <pc:chgData name="Aaron Curtis Graham" userId="POuFasol5lgiNyTbmvGr6BqBEDHKjY0u6EWYR9m8mkA=" providerId="None" clId="Web-{DF30C130-D86C-4584-A461-595EF09AF791}" dt="2024-08-03T19:56:47.413" v="191"/>
          <pc:sldLayoutMkLst>
            <pc:docMk/>
            <pc:sldMasterMk cId="800778297" sldId="2147483800"/>
            <pc:sldLayoutMk cId="3553417215" sldId="2147483807"/>
          </pc:sldLayoutMkLst>
        </pc:sldLayoutChg>
        <pc:sldLayoutChg chg="add del mod replId">
          <pc:chgData name="Aaron Curtis Graham" userId="POuFasol5lgiNyTbmvGr6BqBEDHKjY0u6EWYR9m8mkA=" providerId="None" clId="Web-{DF30C130-D86C-4584-A461-595EF09AF791}" dt="2024-08-03T19:56:47.413" v="191"/>
          <pc:sldLayoutMkLst>
            <pc:docMk/>
            <pc:sldMasterMk cId="800778297" sldId="2147483800"/>
            <pc:sldLayoutMk cId="1861436099" sldId="2147483808"/>
          </pc:sldLayoutMkLst>
        </pc:sldLayoutChg>
        <pc:sldLayoutChg chg="add del mod replId">
          <pc:chgData name="Aaron Curtis Graham" userId="POuFasol5lgiNyTbmvGr6BqBEDHKjY0u6EWYR9m8mkA=" providerId="None" clId="Web-{DF30C130-D86C-4584-A461-595EF09AF791}" dt="2024-08-03T19:56:47.413" v="191"/>
          <pc:sldLayoutMkLst>
            <pc:docMk/>
            <pc:sldMasterMk cId="800778297" sldId="2147483800"/>
            <pc:sldLayoutMk cId="2722684211" sldId="2147483809"/>
          </pc:sldLayoutMkLst>
        </pc:sldLayoutChg>
        <pc:sldLayoutChg chg="add del mod replId">
          <pc:chgData name="Aaron Curtis Graham" userId="POuFasol5lgiNyTbmvGr6BqBEDHKjY0u6EWYR9m8mkA=" providerId="None" clId="Web-{DF30C130-D86C-4584-A461-595EF09AF791}" dt="2024-08-03T19:56:47.413" v="191"/>
          <pc:sldLayoutMkLst>
            <pc:docMk/>
            <pc:sldMasterMk cId="800778297" sldId="2147483800"/>
            <pc:sldLayoutMk cId="1205867245" sldId="2147483810"/>
          </pc:sldLayoutMkLst>
        </pc:sldLayoutChg>
        <pc:sldLayoutChg chg="add del mod replId">
          <pc:chgData name="Aaron Curtis Graham" userId="POuFasol5lgiNyTbmvGr6BqBEDHKjY0u6EWYR9m8mkA=" providerId="None" clId="Web-{DF30C130-D86C-4584-A461-595EF09AF791}" dt="2024-08-03T19:56:47.413" v="191"/>
          <pc:sldLayoutMkLst>
            <pc:docMk/>
            <pc:sldMasterMk cId="800778297" sldId="2147483800"/>
            <pc:sldLayoutMk cId="3978017195" sldId="2147483811"/>
          </pc:sldLayoutMkLst>
        </pc:sldLayoutChg>
        <pc:sldLayoutChg chg="add del mod replId">
          <pc:chgData name="Aaron Curtis Graham" userId="POuFasol5lgiNyTbmvGr6BqBEDHKjY0u6EWYR9m8mkA=" providerId="None" clId="Web-{DF30C130-D86C-4584-A461-595EF09AF791}" dt="2024-08-03T19:56:47.413" v="191"/>
          <pc:sldLayoutMkLst>
            <pc:docMk/>
            <pc:sldMasterMk cId="800778297" sldId="2147483800"/>
            <pc:sldLayoutMk cId="2926181526" sldId="2147483812"/>
          </pc:sldLayoutMkLst>
        </pc:sldLayoutChg>
        <pc:sldLayoutChg chg="add del mod replId">
          <pc:chgData name="Aaron Curtis Graham" userId="POuFasol5lgiNyTbmvGr6BqBEDHKjY0u6EWYR9m8mkA=" providerId="None" clId="Web-{DF30C130-D86C-4584-A461-595EF09AF791}" dt="2024-08-03T19:56:47.413" v="191"/>
          <pc:sldLayoutMkLst>
            <pc:docMk/>
            <pc:sldMasterMk cId="800778297" sldId="2147483800"/>
            <pc:sldLayoutMk cId="4175298783" sldId="2147483813"/>
          </pc:sldLayoutMkLst>
        </pc:sldLayoutChg>
        <pc:sldLayoutChg chg="add del mod replId">
          <pc:chgData name="Aaron Curtis Graham" userId="POuFasol5lgiNyTbmvGr6BqBEDHKjY0u6EWYR9m8mkA=" providerId="None" clId="Web-{DF30C130-D86C-4584-A461-595EF09AF791}" dt="2024-08-03T19:56:47.413" v="191"/>
          <pc:sldLayoutMkLst>
            <pc:docMk/>
            <pc:sldMasterMk cId="800778297" sldId="2147483800"/>
            <pc:sldLayoutMk cId="173665407" sldId="2147483814"/>
          </pc:sldLayoutMkLst>
        </pc:sldLayoutChg>
        <pc:sldLayoutChg chg="add del mod replId">
          <pc:chgData name="Aaron Curtis Graham" userId="POuFasol5lgiNyTbmvGr6BqBEDHKjY0u6EWYR9m8mkA=" providerId="None" clId="Web-{DF30C130-D86C-4584-A461-595EF09AF791}" dt="2024-08-03T19:56:47.413" v="191"/>
          <pc:sldLayoutMkLst>
            <pc:docMk/>
            <pc:sldMasterMk cId="800778297" sldId="2147483800"/>
            <pc:sldLayoutMk cId="1121592696" sldId="2147483815"/>
          </pc:sldLayoutMkLst>
        </pc:sldLayoutChg>
        <pc:sldLayoutChg chg="add del mod replId">
          <pc:chgData name="Aaron Curtis Graham" userId="POuFasol5lgiNyTbmvGr6BqBEDHKjY0u6EWYR9m8mkA=" providerId="None" clId="Web-{DF30C130-D86C-4584-A461-595EF09AF791}" dt="2024-08-03T19:56:47.413" v="191"/>
          <pc:sldLayoutMkLst>
            <pc:docMk/>
            <pc:sldMasterMk cId="800778297" sldId="2147483800"/>
            <pc:sldLayoutMk cId="2215653556" sldId="2147483816"/>
          </pc:sldLayoutMkLst>
        </pc:sldLayoutChg>
      </pc:sldMasterChg>
      <pc:sldMasterChg chg="add addSldLayout modSldLayout">
        <pc:chgData name="Aaron Curtis Graham" userId="POuFasol5lgiNyTbmvGr6BqBEDHKjY0u6EWYR9m8mkA=" providerId="None" clId="Web-{DF30C130-D86C-4584-A461-595EF09AF791}" dt="2024-08-03T19:56:47.413" v="191"/>
        <pc:sldMasterMkLst>
          <pc:docMk/>
          <pc:sldMasterMk cId="3281250962" sldId="2147483817"/>
        </pc:sldMasterMkLst>
        <pc:sldLayoutChg chg="add mod replId">
          <pc:chgData name="Aaron Curtis Graham" userId="POuFasol5lgiNyTbmvGr6BqBEDHKjY0u6EWYR9m8mkA=" providerId="None" clId="Web-{DF30C130-D86C-4584-A461-595EF09AF791}" dt="2024-08-03T19:56:47.413" v="191"/>
          <pc:sldLayoutMkLst>
            <pc:docMk/>
            <pc:sldMasterMk cId="3281250962" sldId="2147483817"/>
            <pc:sldLayoutMk cId="33555286" sldId="2147483818"/>
          </pc:sldLayoutMkLst>
        </pc:sldLayoutChg>
        <pc:sldLayoutChg chg="add mod replId">
          <pc:chgData name="Aaron Curtis Graham" userId="POuFasol5lgiNyTbmvGr6BqBEDHKjY0u6EWYR9m8mkA=" providerId="None" clId="Web-{DF30C130-D86C-4584-A461-595EF09AF791}" dt="2024-08-03T19:56:47.413" v="191"/>
          <pc:sldLayoutMkLst>
            <pc:docMk/>
            <pc:sldMasterMk cId="3281250962" sldId="2147483817"/>
            <pc:sldLayoutMk cId="2966138060" sldId="2147483819"/>
          </pc:sldLayoutMkLst>
        </pc:sldLayoutChg>
        <pc:sldLayoutChg chg="add mod replId">
          <pc:chgData name="Aaron Curtis Graham" userId="POuFasol5lgiNyTbmvGr6BqBEDHKjY0u6EWYR9m8mkA=" providerId="None" clId="Web-{DF30C130-D86C-4584-A461-595EF09AF791}" dt="2024-08-03T19:56:47.413" v="191"/>
          <pc:sldLayoutMkLst>
            <pc:docMk/>
            <pc:sldMasterMk cId="3281250962" sldId="2147483817"/>
            <pc:sldLayoutMk cId="4275082444" sldId="2147483820"/>
          </pc:sldLayoutMkLst>
        </pc:sldLayoutChg>
        <pc:sldLayoutChg chg="add mod replId">
          <pc:chgData name="Aaron Curtis Graham" userId="POuFasol5lgiNyTbmvGr6BqBEDHKjY0u6EWYR9m8mkA=" providerId="None" clId="Web-{DF30C130-D86C-4584-A461-595EF09AF791}" dt="2024-08-03T19:56:47.413" v="191"/>
          <pc:sldLayoutMkLst>
            <pc:docMk/>
            <pc:sldMasterMk cId="3281250962" sldId="2147483817"/>
            <pc:sldLayoutMk cId="976989610" sldId="2147483821"/>
          </pc:sldLayoutMkLst>
        </pc:sldLayoutChg>
        <pc:sldLayoutChg chg="add mod replId">
          <pc:chgData name="Aaron Curtis Graham" userId="POuFasol5lgiNyTbmvGr6BqBEDHKjY0u6EWYR9m8mkA=" providerId="None" clId="Web-{DF30C130-D86C-4584-A461-595EF09AF791}" dt="2024-08-03T19:56:47.413" v="191"/>
          <pc:sldLayoutMkLst>
            <pc:docMk/>
            <pc:sldMasterMk cId="3281250962" sldId="2147483817"/>
            <pc:sldLayoutMk cId="197094224" sldId="2147483822"/>
          </pc:sldLayoutMkLst>
        </pc:sldLayoutChg>
        <pc:sldLayoutChg chg="add mod replId">
          <pc:chgData name="Aaron Curtis Graham" userId="POuFasol5lgiNyTbmvGr6BqBEDHKjY0u6EWYR9m8mkA=" providerId="None" clId="Web-{DF30C130-D86C-4584-A461-595EF09AF791}" dt="2024-08-03T19:56:47.413" v="191"/>
          <pc:sldLayoutMkLst>
            <pc:docMk/>
            <pc:sldMasterMk cId="3281250962" sldId="2147483817"/>
            <pc:sldLayoutMk cId="3614050164" sldId="2147483823"/>
          </pc:sldLayoutMkLst>
        </pc:sldLayoutChg>
        <pc:sldLayoutChg chg="add mod replId">
          <pc:chgData name="Aaron Curtis Graham" userId="POuFasol5lgiNyTbmvGr6BqBEDHKjY0u6EWYR9m8mkA=" providerId="None" clId="Web-{DF30C130-D86C-4584-A461-595EF09AF791}" dt="2024-08-03T19:56:47.413" v="191"/>
          <pc:sldLayoutMkLst>
            <pc:docMk/>
            <pc:sldMasterMk cId="3281250962" sldId="2147483817"/>
            <pc:sldLayoutMk cId="2382661638" sldId="2147483824"/>
          </pc:sldLayoutMkLst>
        </pc:sldLayoutChg>
        <pc:sldLayoutChg chg="add mod replId">
          <pc:chgData name="Aaron Curtis Graham" userId="POuFasol5lgiNyTbmvGr6BqBEDHKjY0u6EWYR9m8mkA=" providerId="None" clId="Web-{DF30C130-D86C-4584-A461-595EF09AF791}" dt="2024-08-03T19:56:47.413" v="191"/>
          <pc:sldLayoutMkLst>
            <pc:docMk/>
            <pc:sldMasterMk cId="3281250962" sldId="2147483817"/>
            <pc:sldLayoutMk cId="257465940" sldId="2147483825"/>
          </pc:sldLayoutMkLst>
        </pc:sldLayoutChg>
        <pc:sldLayoutChg chg="add mod replId">
          <pc:chgData name="Aaron Curtis Graham" userId="POuFasol5lgiNyTbmvGr6BqBEDHKjY0u6EWYR9m8mkA=" providerId="None" clId="Web-{DF30C130-D86C-4584-A461-595EF09AF791}" dt="2024-08-03T19:56:47.413" v="191"/>
          <pc:sldLayoutMkLst>
            <pc:docMk/>
            <pc:sldMasterMk cId="3281250962" sldId="2147483817"/>
            <pc:sldLayoutMk cId="3336161813" sldId="2147483826"/>
          </pc:sldLayoutMkLst>
        </pc:sldLayoutChg>
        <pc:sldLayoutChg chg="add mod replId">
          <pc:chgData name="Aaron Curtis Graham" userId="POuFasol5lgiNyTbmvGr6BqBEDHKjY0u6EWYR9m8mkA=" providerId="None" clId="Web-{DF30C130-D86C-4584-A461-595EF09AF791}" dt="2024-08-03T19:56:47.413" v="191"/>
          <pc:sldLayoutMkLst>
            <pc:docMk/>
            <pc:sldMasterMk cId="3281250962" sldId="2147483817"/>
            <pc:sldLayoutMk cId="1637942176" sldId="2147483827"/>
          </pc:sldLayoutMkLst>
        </pc:sldLayoutChg>
        <pc:sldLayoutChg chg="add mod replId">
          <pc:chgData name="Aaron Curtis Graham" userId="POuFasol5lgiNyTbmvGr6BqBEDHKjY0u6EWYR9m8mkA=" providerId="None" clId="Web-{DF30C130-D86C-4584-A461-595EF09AF791}" dt="2024-08-03T19:56:47.413" v="191"/>
          <pc:sldLayoutMkLst>
            <pc:docMk/>
            <pc:sldMasterMk cId="3281250962" sldId="2147483817"/>
            <pc:sldLayoutMk cId="656557696" sldId="2147483828"/>
          </pc:sldLayoutMkLst>
        </pc:sldLayoutChg>
        <pc:sldLayoutChg chg="add mod replId">
          <pc:chgData name="Aaron Curtis Graham" userId="POuFasol5lgiNyTbmvGr6BqBEDHKjY0u6EWYR9m8mkA=" providerId="None" clId="Web-{DF30C130-D86C-4584-A461-595EF09AF791}" dt="2024-08-03T19:56:47.413" v="191"/>
          <pc:sldLayoutMkLst>
            <pc:docMk/>
            <pc:sldMasterMk cId="3281250962" sldId="2147483817"/>
            <pc:sldLayoutMk cId="3899697552" sldId="2147483829"/>
          </pc:sldLayoutMkLst>
        </pc:sldLayoutChg>
        <pc:sldLayoutChg chg="add mod replId">
          <pc:chgData name="Aaron Curtis Graham" userId="POuFasol5lgiNyTbmvGr6BqBEDHKjY0u6EWYR9m8mkA=" providerId="None" clId="Web-{DF30C130-D86C-4584-A461-595EF09AF791}" dt="2024-08-03T19:56:47.413" v="191"/>
          <pc:sldLayoutMkLst>
            <pc:docMk/>
            <pc:sldMasterMk cId="3281250962" sldId="2147483817"/>
            <pc:sldLayoutMk cId="1323544099" sldId="2147483830"/>
          </pc:sldLayoutMkLst>
        </pc:sldLayoutChg>
        <pc:sldLayoutChg chg="add mod replId">
          <pc:chgData name="Aaron Curtis Graham" userId="POuFasol5lgiNyTbmvGr6BqBEDHKjY0u6EWYR9m8mkA=" providerId="None" clId="Web-{DF30C130-D86C-4584-A461-595EF09AF791}" dt="2024-08-03T19:56:47.413" v="191"/>
          <pc:sldLayoutMkLst>
            <pc:docMk/>
            <pc:sldMasterMk cId="3281250962" sldId="2147483817"/>
            <pc:sldLayoutMk cId="1885798280" sldId="2147483831"/>
          </pc:sldLayoutMkLst>
        </pc:sldLayoutChg>
        <pc:sldLayoutChg chg="add mod replId">
          <pc:chgData name="Aaron Curtis Graham" userId="POuFasol5lgiNyTbmvGr6BqBEDHKjY0u6EWYR9m8mkA=" providerId="None" clId="Web-{DF30C130-D86C-4584-A461-595EF09AF791}" dt="2024-08-03T19:56:47.413" v="191"/>
          <pc:sldLayoutMkLst>
            <pc:docMk/>
            <pc:sldMasterMk cId="3281250962" sldId="2147483817"/>
            <pc:sldLayoutMk cId="926405993" sldId="2147483832"/>
          </pc:sldLayoutMkLst>
        </pc:sldLayoutChg>
        <pc:sldLayoutChg chg="add mod replId">
          <pc:chgData name="Aaron Curtis Graham" userId="POuFasol5lgiNyTbmvGr6BqBEDHKjY0u6EWYR9m8mkA=" providerId="None" clId="Web-{DF30C130-D86C-4584-A461-595EF09AF791}" dt="2024-08-03T19:56:47.413" v="191"/>
          <pc:sldLayoutMkLst>
            <pc:docMk/>
            <pc:sldMasterMk cId="3281250962" sldId="2147483817"/>
            <pc:sldLayoutMk cId="2998024127" sldId="214748383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55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794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6557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9697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2354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579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926405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802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A54C80-263E-416B-A8E0-580EDEADCBDC}"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966138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508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2A54C80-263E-416B-A8E0-580EDEADCBDC}" type="datetimeFigureOut">
              <a:rPr lang="en-US" dirty="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97698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709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1405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8266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5746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8/26/2024</a:t>
            </a:fld>
            <a:endParaRPr lang="en-US" dirty="0"/>
          </a:p>
        </p:txBody>
      </p:sp>
    </p:spTree>
    <p:extLst>
      <p:ext uri="{BB962C8B-B14F-4D97-AF65-F5344CB8AC3E}">
        <p14:creationId xmlns:p14="http://schemas.microsoft.com/office/powerpoint/2010/main" val="333616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8125096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375" y="-30162"/>
            <a:ext cx="12192000" cy="2387600"/>
          </a:xfrm>
        </p:spPr>
        <p:txBody>
          <a:bodyPr/>
          <a:lstStyle/>
          <a:p>
            <a:pPr algn="l"/>
            <a:r>
              <a:rPr lang="en-US" b="1" dirty="0">
                <a:solidFill>
                  <a:srgbClr val="F26027"/>
                </a:solidFill>
                <a:latin typeface="Aptos"/>
              </a:rPr>
              <a:t>    Essential Updates Needed</a:t>
            </a:r>
            <a:endParaRPr lang="en-US" dirty="0"/>
          </a:p>
        </p:txBody>
      </p:sp>
      <p:sp>
        <p:nvSpPr>
          <p:cNvPr id="3" name="Subtitle 2"/>
          <p:cNvSpPr>
            <a:spLocks noGrp="1"/>
          </p:cNvSpPr>
          <p:nvPr>
            <p:ph type="subTitle" idx="1"/>
          </p:nvPr>
        </p:nvSpPr>
        <p:spPr>
          <a:xfrm>
            <a:off x="916517" y="1812458"/>
            <a:ext cx="7766936" cy="1096899"/>
          </a:xfrm>
        </p:spPr>
        <p:txBody>
          <a:bodyPr vert="horz" lIns="91440" tIns="45720" rIns="91440" bIns="45720" rtlCol="0" anchor="t">
            <a:normAutofit/>
          </a:bodyPr>
          <a:lstStyle/>
          <a:p>
            <a:pPr algn="l"/>
            <a:endParaRPr lang="en-US" sz="2500" b="1" dirty="0">
              <a:solidFill>
                <a:srgbClr val="102853"/>
              </a:solidFill>
            </a:endParaRPr>
          </a:p>
          <a:p>
            <a:pPr algn="l"/>
            <a:r>
              <a:rPr lang="en-US" sz="2500" b="1" dirty="0">
                <a:solidFill>
                  <a:srgbClr val="102853"/>
                </a:solidFill>
              </a:rPr>
              <a:t>Help us digitally preserve the Past</a:t>
            </a:r>
            <a:endParaRPr lang="en-US" sz="2500" dirty="0"/>
          </a:p>
        </p:txBody>
      </p:sp>
      <p:pic>
        <p:nvPicPr>
          <p:cNvPr id="4" name="Picture 3" descr="A close up of a logo&#10;&#10;Description automatically generated">
            <a:extLst>
              <a:ext uri="{FF2B5EF4-FFF2-40B4-BE49-F238E27FC236}">
                <a16:creationId xmlns:a16="http://schemas.microsoft.com/office/drawing/2014/main" id="{68958DE4-AED5-190E-06CA-D4D6E8863CD5}"/>
              </a:ext>
            </a:extLst>
          </p:cNvPr>
          <p:cNvPicPr>
            <a:picLocks noChangeAspect="1"/>
          </p:cNvPicPr>
          <p:nvPr/>
        </p:nvPicPr>
        <p:blipFill>
          <a:blip r:embed="rId2"/>
          <a:stretch>
            <a:fillRect/>
          </a:stretch>
        </p:blipFill>
        <p:spPr>
          <a:xfrm>
            <a:off x="1009650" y="157163"/>
            <a:ext cx="3581400" cy="781050"/>
          </a:xfrm>
          <a:prstGeom prst="rect">
            <a:avLst/>
          </a:prstGeom>
        </p:spPr>
      </p:pic>
      <p:pic>
        <p:nvPicPr>
          <p:cNvPr id="6" name="Picture 5" descr="A black round object with wires&#10;&#10;Description automatically generated">
            <a:extLst>
              <a:ext uri="{FF2B5EF4-FFF2-40B4-BE49-F238E27FC236}">
                <a16:creationId xmlns:a16="http://schemas.microsoft.com/office/drawing/2014/main" id="{7CCE5102-58E0-5B4B-A30D-96F43892B1B6}"/>
              </a:ext>
            </a:extLst>
          </p:cNvPr>
          <p:cNvPicPr>
            <a:picLocks noChangeAspect="1"/>
          </p:cNvPicPr>
          <p:nvPr/>
        </p:nvPicPr>
        <p:blipFill>
          <a:blip r:embed="rId3"/>
          <a:stretch>
            <a:fillRect/>
          </a:stretch>
        </p:blipFill>
        <p:spPr>
          <a:xfrm>
            <a:off x="914400" y="2852738"/>
            <a:ext cx="6696075" cy="3267075"/>
          </a:xfrm>
          <a:prstGeom prst="rect">
            <a:avLst/>
          </a:prstGeom>
          <a:ln>
            <a:noFill/>
          </a:ln>
          <a:effectLst>
            <a:softEdge rad="112500"/>
          </a:effectLst>
        </p:spPr>
      </p:pic>
      <p:pic>
        <p:nvPicPr>
          <p:cNvPr id="8" name="Picture 7" descr="Ordinary Items, Extraordinary Uses: The Transformative Power of Kinetic Sand overview image">
            <a:extLst>
              <a:ext uri="{FF2B5EF4-FFF2-40B4-BE49-F238E27FC236}">
                <a16:creationId xmlns:a16="http://schemas.microsoft.com/office/drawing/2014/main" id="{07537F2E-9E6C-7CC2-ADAC-A32F55C98467}"/>
              </a:ext>
            </a:extLst>
          </p:cNvPr>
          <p:cNvPicPr>
            <a:picLocks noChangeAspect="1"/>
          </p:cNvPicPr>
          <p:nvPr/>
        </p:nvPicPr>
        <p:blipFill>
          <a:blip r:embed="rId4"/>
          <a:stretch>
            <a:fillRect/>
          </a:stretch>
        </p:blipFill>
        <p:spPr>
          <a:xfrm>
            <a:off x="5772150" y="2857500"/>
            <a:ext cx="2743200" cy="1543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A close up of a cloth&#10;&#10;Description automatically generated">
            <a:extLst>
              <a:ext uri="{FF2B5EF4-FFF2-40B4-BE49-F238E27FC236}">
                <a16:creationId xmlns:a16="http://schemas.microsoft.com/office/drawing/2014/main" id="{6A7367F6-3215-C240-D4CD-AF8510687F9F}"/>
              </a:ext>
            </a:extLst>
          </p:cNvPr>
          <p:cNvPicPr>
            <a:picLocks noChangeAspect="1"/>
          </p:cNvPicPr>
          <p:nvPr/>
        </p:nvPicPr>
        <p:blipFill>
          <a:blip r:embed="rId5"/>
          <a:stretch>
            <a:fillRect/>
          </a:stretch>
        </p:blipFill>
        <p:spPr>
          <a:xfrm>
            <a:off x="6991350" y="4972050"/>
            <a:ext cx="2743200" cy="1543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descr="A coin in a black tube&#10;&#10;Description automatically generated">
            <a:extLst>
              <a:ext uri="{FF2B5EF4-FFF2-40B4-BE49-F238E27FC236}">
                <a16:creationId xmlns:a16="http://schemas.microsoft.com/office/drawing/2014/main" id="{B1E7EEF8-469F-8270-C2B2-6384C6003FEA}"/>
              </a:ext>
            </a:extLst>
          </p:cNvPr>
          <p:cNvPicPr>
            <a:picLocks noChangeAspect="1"/>
          </p:cNvPicPr>
          <p:nvPr/>
        </p:nvPicPr>
        <p:blipFill>
          <a:blip r:embed="rId6"/>
          <a:stretch>
            <a:fillRect/>
          </a:stretch>
        </p:blipFill>
        <p:spPr>
          <a:xfrm>
            <a:off x="2362200" y="5153025"/>
            <a:ext cx="2743200" cy="1543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coin image (alternate with very shiny, high-contrast surface)">
            <a:extLst>
              <a:ext uri="{FF2B5EF4-FFF2-40B4-BE49-F238E27FC236}">
                <a16:creationId xmlns:a16="http://schemas.microsoft.com/office/drawing/2014/main" id="{37FACBAA-287A-5B17-552E-35376CEFD4E3}"/>
              </a:ext>
            </a:extLst>
          </p:cNvPr>
          <p:cNvPicPr>
            <a:picLocks noChangeAspect="1"/>
          </p:cNvPicPr>
          <p:nvPr/>
        </p:nvPicPr>
        <p:blipFill>
          <a:blip r:embed="rId7"/>
          <a:stretch>
            <a:fillRect/>
          </a:stretch>
        </p:blipFill>
        <p:spPr>
          <a:xfrm>
            <a:off x="209550" y="4486275"/>
            <a:ext cx="2743200" cy="1543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C7D32D9-011D-B6D0-26F0-4793103718B0}"/>
              </a:ext>
            </a:extLst>
          </p:cNvPr>
          <p:cNvSpPr>
            <a:spLocks noGrp="1"/>
          </p:cNvSpPr>
          <p:nvPr>
            <p:ph type="title"/>
          </p:nvPr>
        </p:nvSpPr>
        <p:spPr>
          <a:xfrm>
            <a:off x="677334" y="609600"/>
            <a:ext cx="8596668" cy="1320800"/>
          </a:xfrm>
        </p:spPr>
        <p:txBody>
          <a:bodyPr/>
          <a:lstStyle/>
          <a:p>
            <a:r>
              <a:rPr lang="en-US" b="1" dirty="0">
                <a:solidFill>
                  <a:srgbClr val="F26027"/>
                </a:solidFill>
              </a:rPr>
              <a:t>Project Design Requirements</a:t>
            </a:r>
          </a:p>
        </p:txBody>
      </p:sp>
      <p:sp>
        <p:nvSpPr>
          <p:cNvPr id="19" name="Content Placeholder 2">
            <a:extLst>
              <a:ext uri="{FF2B5EF4-FFF2-40B4-BE49-F238E27FC236}">
                <a16:creationId xmlns:a16="http://schemas.microsoft.com/office/drawing/2014/main" id="{9D6F73D6-2224-6A12-AACF-565FAFA7B83C}"/>
              </a:ext>
            </a:extLst>
          </p:cNvPr>
          <p:cNvSpPr>
            <a:spLocks noGrp="1"/>
          </p:cNvSpPr>
          <p:nvPr>
            <p:ph idx="1"/>
          </p:nvPr>
        </p:nvSpPr>
        <p:spPr>
          <a:xfrm>
            <a:off x="677334" y="1531939"/>
            <a:ext cx="8596668" cy="5328573"/>
          </a:xfrm>
        </p:spPr>
        <p:txBody>
          <a:bodyPr vert="horz" lIns="91440" tIns="45720" rIns="91440" bIns="45720" rtlCol="0" anchor="t">
            <a:normAutofit/>
          </a:bodyPr>
          <a:lstStyle/>
          <a:p>
            <a:r>
              <a:rPr lang="en-US" b="1" dirty="0">
                <a:solidFill>
                  <a:srgbClr val="102853"/>
                </a:solidFill>
              </a:rPr>
              <a:t>We need </a:t>
            </a:r>
            <a:r>
              <a:rPr lang="en-US" b="1" i="1" dirty="0">
                <a:solidFill>
                  <a:srgbClr val="102853"/>
                </a:solidFill>
              </a:rPr>
              <a:t>your </a:t>
            </a:r>
            <a:r>
              <a:rPr lang="en-US" b="1" dirty="0">
                <a:solidFill>
                  <a:srgbClr val="102853"/>
                </a:solidFill>
              </a:rPr>
              <a:t>help to:</a:t>
            </a:r>
          </a:p>
          <a:p>
            <a:pPr lvl="1"/>
            <a:r>
              <a:rPr lang="en-US" dirty="0">
                <a:solidFill>
                  <a:srgbClr val="102853"/>
                </a:solidFill>
              </a:rPr>
              <a:t>Rewire our dome so that its system and 32 lights are functional again</a:t>
            </a:r>
          </a:p>
          <a:p>
            <a:pPr lvl="1"/>
            <a:r>
              <a:rPr lang="en-US" dirty="0">
                <a:solidFill>
                  <a:srgbClr val="102853"/>
                </a:solidFill>
              </a:rPr>
              <a:t>Do so in a way that optimally fits the designated space and is robust and accessible</a:t>
            </a:r>
          </a:p>
          <a:p>
            <a:pPr lvl="1"/>
            <a:r>
              <a:rPr lang="en-US" dirty="0">
                <a:solidFill>
                  <a:srgbClr val="102853"/>
                </a:solidFill>
              </a:rPr>
              <a:t>Create a software program and control box that that can be easily run on any OS:</a:t>
            </a:r>
          </a:p>
          <a:p>
            <a:pPr lvl="2"/>
            <a:r>
              <a:rPr lang="en-US" dirty="0">
                <a:solidFill>
                  <a:srgbClr val="102853"/>
                </a:solidFill>
              </a:rPr>
              <a:t>It needs to be able to </a:t>
            </a:r>
            <a:r>
              <a:rPr lang="en-US" dirty="0">
                <a:solidFill>
                  <a:srgbClr val="102853"/>
                </a:solidFill>
                <a:ea typeface="+mn-lt"/>
                <a:cs typeface="+mn-lt"/>
              </a:rPr>
              <a:t>run the lights in sequence from 1-32 synced to our camera's shutter being triggered to fire when each next light turns on</a:t>
            </a:r>
          </a:p>
          <a:p>
            <a:pPr lvl="2"/>
            <a:r>
              <a:rPr lang="en-US" dirty="0">
                <a:solidFill>
                  <a:srgbClr val="102853"/>
                </a:solidFill>
              </a:rPr>
              <a:t>It also needs </a:t>
            </a:r>
            <a:r>
              <a:rPr lang="en-US" dirty="0">
                <a:solidFill>
                  <a:srgbClr val="102853"/>
                </a:solidFill>
                <a:ea typeface="+mn-lt"/>
                <a:cs typeface="+mn-lt"/>
              </a:rPr>
              <a:t>to be able to independently turn on/off any light(s) in that sequence</a:t>
            </a:r>
          </a:p>
          <a:p>
            <a:pPr marL="914400" lvl="2" indent="0">
              <a:buNone/>
            </a:pPr>
            <a:endParaRPr lang="en-US" sz="800" dirty="0">
              <a:solidFill>
                <a:srgbClr val="102853"/>
              </a:solidFill>
              <a:ea typeface="+mn-lt"/>
              <a:cs typeface="+mn-lt"/>
            </a:endParaRPr>
          </a:p>
          <a:p>
            <a:r>
              <a:rPr lang="en-US" b="1" dirty="0">
                <a:solidFill>
                  <a:srgbClr val="102853"/>
                </a:solidFill>
                <a:ea typeface="+mn-lt"/>
                <a:cs typeface="+mn-lt"/>
              </a:rPr>
              <a:t>We will:</a:t>
            </a:r>
          </a:p>
          <a:p>
            <a:pPr lvl="1"/>
            <a:r>
              <a:rPr lang="en-US" dirty="0">
                <a:solidFill>
                  <a:srgbClr val="102853"/>
                </a:solidFill>
                <a:ea typeface="+mn-lt"/>
                <a:cs typeface="+mn-lt"/>
              </a:rPr>
              <a:t>Give you access to the dome and the dedicated museum space we have for it</a:t>
            </a:r>
          </a:p>
          <a:p>
            <a:pPr lvl="1"/>
            <a:r>
              <a:rPr lang="en-US" dirty="0">
                <a:solidFill>
                  <a:srgbClr val="102853"/>
                </a:solidFill>
                <a:ea typeface="+mn-lt"/>
                <a:cs typeface="+mn-lt"/>
              </a:rPr>
              <a:t>Meet regularly with you to provide timely assistance and support</a:t>
            </a:r>
          </a:p>
          <a:p>
            <a:pPr lvl="1"/>
            <a:r>
              <a:rPr lang="en-US" dirty="0">
                <a:solidFill>
                  <a:srgbClr val="102853"/>
                </a:solidFill>
                <a:ea typeface="+mn-lt"/>
                <a:cs typeface="+mn-lt"/>
              </a:rPr>
              <a:t>Work with you to ensure the project's successful completion by the semester deadline —</a:t>
            </a:r>
          </a:p>
          <a:p>
            <a:pPr lvl="2"/>
            <a:r>
              <a:rPr lang="en-US" dirty="0">
                <a:solidFill>
                  <a:srgbClr val="102853"/>
                </a:solidFill>
                <a:ea typeface="+mn-lt"/>
                <a:cs typeface="+mn-lt"/>
              </a:rPr>
              <a:t>A functioning dome that allows us to continue crucial work and you </a:t>
            </a:r>
            <a:r>
              <a:rPr lang="en-US" b="1" dirty="0">
                <a:solidFill>
                  <a:srgbClr val="102853"/>
                </a:solidFill>
                <a:ea typeface="+mn-lt"/>
                <a:cs typeface="+mn-lt"/>
              </a:rPr>
              <a:t>a great capstone project!</a:t>
            </a:r>
          </a:p>
        </p:txBody>
      </p:sp>
    </p:spTree>
    <p:extLst>
      <p:ext uri="{BB962C8B-B14F-4D97-AF65-F5344CB8AC3E}">
        <p14:creationId xmlns:p14="http://schemas.microsoft.com/office/powerpoint/2010/main" val="1293778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13C43-7840-6300-BB4B-8D8A18B6C31B}"/>
              </a:ext>
            </a:extLst>
          </p:cNvPr>
          <p:cNvSpPr>
            <a:spLocks noGrp="1"/>
          </p:cNvSpPr>
          <p:nvPr>
            <p:ph type="title"/>
          </p:nvPr>
        </p:nvSpPr>
        <p:spPr/>
        <p:txBody>
          <a:bodyPr/>
          <a:lstStyle/>
          <a:p>
            <a:r>
              <a:rPr lang="en-US" b="1" dirty="0">
                <a:solidFill>
                  <a:srgbClr val="F26027"/>
                </a:solidFill>
              </a:rPr>
              <a:t>What are PTMs and why are they important?</a:t>
            </a:r>
            <a:endParaRPr lang="en-US" dirty="0"/>
          </a:p>
        </p:txBody>
      </p:sp>
      <p:sp>
        <p:nvSpPr>
          <p:cNvPr id="3" name="Content Placeholder 2">
            <a:extLst>
              <a:ext uri="{FF2B5EF4-FFF2-40B4-BE49-F238E27FC236}">
                <a16:creationId xmlns:a16="http://schemas.microsoft.com/office/drawing/2014/main" id="{5F796259-72EE-2AD1-8A48-1C763FCFB0BF}"/>
              </a:ext>
            </a:extLst>
          </p:cNvPr>
          <p:cNvSpPr>
            <a:spLocks noGrp="1"/>
          </p:cNvSpPr>
          <p:nvPr>
            <p:ph idx="1"/>
          </p:nvPr>
        </p:nvSpPr>
        <p:spPr>
          <a:xfrm>
            <a:off x="677334" y="2160589"/>
            <a:ext cx="8596668" cy="4709448"/>
          </a:xfrm>
        </p:spPr>
        <p:txBody>
          <a:bodyPr vert="horz" lIns="91440" tIns="45720" rIns="91440" bIns="45720" rtlCol="0" anchor="t">
            <a:normAutofit/>
          </a:bodyPr>
          <a:lstStyle/>
          <a:p>
            <a:r>
              <a:rPr lang="en-US" dirty="0">
                <a:solidFill>
                  <a:srgbClr val="102853"/>
                </a:solidFill>
              </a:rPr>
              <a:t>Spurlock Museum has been digitally preserving and sharing PTMs of our artifacts with scholars worldwide since 2008.</a:t>
            </a:r>
            <a:endParaRPr lang="en-US" dirty="0">
              <a:solidFill>
                <a:srgbClr val="000000"/>
              </a:solidFill>
            </a:endParaRPr>
          </a:p>
          <a:p>
            <a:r>
              <a:rPr lang="en-US" dirty="0">
                <a:solidFill>
                  <a:srgbClr val="102853"/>
                </a:solidFill>
              </a:rPr>
              <a:t>PTM (Polynomial Texture Mapping) is a type of photography where a series of images are taken of an artifact, each with a different light angle.</a:t>
            </a:r>
            <a:endParaRPr lang="en-US"/>
          </a:p>
          <a:p>
            <a:r>
              <a:rPr lang="en-US" dirty="0">
                <a:solidFill>
                  <a:srgbClr val="102853"/>
                </a:solidFill>
              </a:rPr>
              <a:t>These photographs are then combined into a single 3-D image.</a:t>
            </a:r>
          </a:p>
          <a:p>
            <a:r>
              <a:rPr lang="en-US" dirty="0">
                <a:solidFill>
                  <a:srgbClr val="102853"/>
                </a:solidFill>
              </a:rPr>
              <a:t>PTMs can then be shared with anyone needing to study an artifact.</a:t>
            </a:r>
          </a:p>
          <a:p>
            <a:r>
              <a:rPr lang="en-US" dirty="0">
                <a:solidFill>
                  <a:srgbClr val="102853"/>
                </a:solidFill>
              </a:rPr>
              <a:t>This saves on travel costs and avoids needing to physically handle the object to examine it. </a:t>
            </a:r>
          </a:p>
          <a:p>
            <a:r>
              <a:rPr lang="en-US" dirty="0">
                <a:solidFill>
                  <a:srgbClr val="102853"/>
                </a:solidFill>
              </a:rPr>
              <a:t>It also allows the scholar to zoom in and examine artifacts with any number of lights or lighting angles needed to see key details that might not be possible in person—all in the comfort of their own home and whenever they need to.</a:t>
            </a:r>
          </a:p>
        </p:txBody>
      </p:sp>
    </p:spTree>
    <p:extLst>
      <p:ext uri="{BB962C8B-B14F-4D97-AF65-F5344CB8AC3E}">
        <p14:creationId xmlns:p14="http://schemas.microsoft.com/office/powerpoint/2010/main" val="4166103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13C43-7840-6300-BB4B-8D8A18B6C31B}"/>
              </a:ext>
            </a:extLst>
          </p:cNvPr>
          <p:cNvSpPr>
            <a:spLocks noGrp="1"/>
          </p:cNvSpPr>
          <p:nvPr>
            <p:ph type="title"/>
          </p:nvPr>
        </p:nvSpPr>
        <p:spPr/>
        <p:txBody>
          <a:bodyPr/>
          <a:lstStyle/>
          <a:p>
            <a:r>
              <a:rPr lang="en-US" b="1" dirty="0">
                <a:solidFill>
                  <a:srgbClr val="F26027"/>
                </a:solidFill>
              </a:rPr>
              <a:t>What is the issue and how can a Senior Capstone Design Project solve it?</a:t>
            </a:r>
          </a:p>
        </p:txBody>
      </p:sp>
      <p:sp>
        <p:nvSpPr>
          <p:cNvPr id="3" name="Content Placeholder 2">
            <a:extLst>
              <a:ext uri="{FF2B5EF4-FFF2-40B4-BE49-F238E27FC236}">
                <a16:creationId xmlns:a16="http://schemas.microsoft.com/office/drawing/2014/main" id="{5F796259-72EE-2AD1-8A48-1C763FCFB0BF}"/>
              </a:ext>
            </a:extLst>
          </p:cNvPr>
          <p:cNvSpPr>
            <a:spLocks noGrp="1"/>
          </p:cNvSpPr>
          <p:nvPr>
            <p:ph idx="1"/>
          </p:nvPr>
        </p:nvSpPr>
        <p:spPr/>
        <p:txBody>
          <a:bodyPr vert="horz" lIns="91440" tIns="45720" rIns="91440" bIns="45720" rtlCol="0" anchor="t">
            <a:normAutofit/>
          </a:bodyPr>
          <a:lstStyle/>
          <a:p>
            <a:r>
              <a:rPr lang="en-US" b="1" dirty="0">
                <a:solidFill>
                  <a:srgbClr val="102853"/>
                </a:solidFill>
              </a:rPr>
              <a:t>We need your help:</a:t>
            </a:r>
          </a:p>
          <a:p>
            <a:pPr lvl="1"/>
            <a:r>
              <a:rPr lang="en-US" dirty="0">
                <a:solidFill>
                  <a:srgbClr val="102853"/>
                </a:solidFill>
              </a:rPr>
              <a:t>The technology was developed by HP back in 2001 and no longer functions on modern computers.</a:t>
            </a:r>
          </a:p>
          <a:p>
            <a:pPr lvl="1"/>
            <a:r>
              <a:rPr lang="en-US" dirty="0">
                <a:solidFill>
                  <a:srgbClr val="102853"/>
                </a:solidFill>
              </a:rPr>
              <a:t>We need a new controller and updated software to enable us to breathe new life into our PTM Dome to continue our digital artifact preservation efforts.</a:t>
            </a:r>
          </a:p>
          <a:p>
            <a:pPr lvl="1"/>
            <a:r>
              <a:rPr lang="en-US" dirty="0">
                <a:solidFill>
                  <a:srgbClr val="102853"/>
                </a:solidFill>
              </a:rPr>
              <a:t>The lighting needs rewired to be robust to work for a long time.</a:t>
            </a:r>
          </a:p>
          <a:p>
            <a:pPr lvl="1"/>
            <a:r>
              <a:rPr lang="en-US" dirty="0">
                <a:solidFill>
                  <a:srgbClr val="102853"/>
                </a:solidFill>
              </a:rPr>
              <a:t>The new controller needs to be accessible for troubleshooting and repair.</a:t>
            </a:r>
          </a:p>
        </p:txBody>
      </p:sp>
    </p:spTree>
    <p:extLst>
      <p:ext uri="{BB962C8B-B14F-4D97-AF65-F5344CB8AC3E}">
        <p14:creationId xmlns:p14="http://schemas.microsoft.com/office/powerpoint/2010/main" val="41129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13C43-7840-6300-BB4B-8D8A18B6C31B}"/>
              </a:ext>
            </a:extLst>
          </p:cNvPr>
          <p:cNvSpPr>
            <a:spLocks noGrp="1"/>
          </p:cNvSpPr>
          <p:nvPr>
            <p:ph type="title"/>
          </p:nvPr>
        </p:nvSpPr>
        <p:spPr/>
        <p:txBody>
          <a:bodyPr/>
          <a:lstStyle/>
          <a:p>
            <a:r>
              <a:rPr lang="en-US" b="1" dirty="0">
                <a:solidFill>
                  <a:srgbClr val="F26027"/>
                </a:solidFill>
              </a:rPr>
              <a:t>What currently exists?</a:t>
            </a:r>
            <a:endParaRPr lang="en-US"/>
          </a:p>
        </p:txBody>
      </p:sp>
      <p:sp>
        <p:nvSpPr>
          <p:cNvPr id="3" name="Content Placeholder 2">
            <a:extLst>
              <a:ext uri="{FF2B5EF4-FFF2-40B4-BE49-F238E27FC236}">
                <a16:creationId xmlns:a16="http://schemas.microsoft.com/office/drawing/2014/main" id="{5F796259-72EE-2AD1-8A48-1C763FCFB0BF}"/>
              </a:ext>
            </a:extLst>
          </p:cNvPr>
          <p:cNvSpPr>
            <a:spLocks noGrp="1"/>
          </p:cNvSpPr>
          <p:nvPr>
            <p:ph idx="1"/>
          </p:nvPr>
        </p:nvSpPr>
        <p:spPr/>
        <p:txBody>
          <a:bodyPr vert="horz" lIns="91440" tIns="45720" rIns="91440" bIns="45720" rtlCol="0" anchor="t">
            <a:normAutofit/>
          </a:bodyPr>
          <a:lstStyle/>
          <a:p>
            <a:r>
              <a:rPr lang="en-US" dirty="0">
                <a:solidFill>
                  <a:srgbClr val="102853"/>
                </a:solidFill>
              </a:rPr>
              <a:t>If you select this project, we will provide you with:</a:t>
            </a:r>
          </a:p>
          <a:p>
            <a:pPr lvl="1"/>
            <a:r>
              <a:rPr lang="en-US" dirty="0">
                <a:solidFill>
                  <a:srgbClr val="102853"/>
                </a:solidFill>
              </a:rPr>
              <a:t>Any specs you need, such as for:</a:t>
            </a:r>
          </a:p>
          <a:p>
            <a:pPr lvl="2"/>
            <a:r>
              <a:rPr lang="en-US" dirty="0">
                <a:solidFill>
                  <a:srgbClr val="102853"/>
                </a:solidFill>
              </a:rPr>
              <a:t>The Canon EOS-1</a:t>
            </a:r>
            <a:r>
              <a:rPr lang="en-US" sz="1100" dirty="0">
                <a:solidFill>
                  <a:srgbClr val="102853"/>
                </a:solidFill>
              </a:rPr>
              <a:t>DS</a:t>
            </a:r>
            <a:r>
              <a:rPr lang="en-US" dirty="0">
                <a:solidFill>
                  <a:srgbClr val="102853"/>
                </a:solidFill>
              </a:rPr>
              <a:t> Mark-III camera and its stand</a:t>
            </a:r>
          </a:p>
          <a:p>
            <a:pPr lvl="2"/>
            <a:r>
              <a:rPr lang="en-US" dirty="0">
                <a:solidFill>
                  <a:srgbClr val="102853"/>
                </a:solidFill>
              </a:rPr>
              <a:t>The 32 LEDs and wiring</a:t>
            </a:r>
          </a:p>
          <a:p>
            <a:pPr lvl="2"/>
            <a:r>
              <a:rPr lang="en-US" dirty="0">
                <a:solidFill>
                  <a:srgbClr val="102853"/>
                </a:solidFill>
              </a:rPr>
              <a:t>The previous software and control box</a:t>
            </a:r>
          </a:p>
          <a:p>
            <a:pPr lvl="1"/>
            <a:r>
              <a:rPr lang="en-US" dirty="0">
                <a:solidFill>
                  <a:srgbClr val="102853"/>
                </a:solidFill>
              </a:rPr>
              <a:t>Our current PTM Dome</a:t>
            </a:r>
          </a:p>
          <a:p>
            <a:pPr lvl="1"/>
            <a:r>
              <a:rPr lang="en-US" dirty="0">
                <a:solidFill>
                  <a:srgbClr val="102853"/>
                </a:solidFill>
              </a:rPr>
              <a:t>All documentation from previous efforts to update and fix the dome</a:t>
            </a:r>
          </a:p>
          <a:p>
            <a:pPr lvl="1"/>
            <a:r>
              <a:rPr lang="en-US" dirty="0">
                <a:solidFill>
                  <a:srgbClr val="102853"/>
                </a:solidFill>
              </a:rPr>
              <a:t>Any assistance and museum access you need to complete the project</a:t>
            </a:r>
          </a:p>
        </p:txBody>
      </p:sp>
    </p:spTree>
    <p:extLst>
      <p:ext uri="{BB962C8B-B14F-4D97-AF65-F5344CB8AC3E}">
        <p14:creationId xmlns:p14="http://schemas.microsoft.com/office/powerpoint/2010/main" val="9374246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Facet</vt:lpstr>
      <vt:lpstr>    Essential Updates Needed</vt:lpstr>
      <vt:lpstr>Project Design Requirements</vt:lpstr>
      <vt:lpstr>What are PTMs and why are they important?</vt:lpstr>
      <vt:lpstr>What is the issue and how can a Senior Capstone Design Project solve it?</vt:lpstr>
      <vt:lpstr>What currently exists?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385</cp:revision>
  <dcterms:created xsi:type="dcterms:W3CDTF">2024-08-03T19:11:56Z</dcterms:created>
  <dcterms:modified xsi:type="dcterms:W3CDTF">2024-08-27T03:00:59Z</dcterms:modified>
</cp:coreProperties>
</file>